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258" r:id="rId5"/>
    <p:sldId id="299" r:id="rId6"/>
    <p:sldId id="308" r:id="rId7"/>
    <p:sldId id="301" r:id="rId8"/>
    <p:sldId id="316" r:id="rId9"/>
    <p:sldId id="309" r:id="rId10"/>
    <p:sldId id="310" r:id="rId11"/>
    <p:sldId id="313" r:id="rId12"/>
    <p:sldId id="314" r:id="rId13"/>
    <p:sldId id="304" r:id="rId14"/>
    <p:sldId id="318" r:id="rId15"/>
    <p:sldId id="315" r:id="rId16"/>
    <p:sldId id="317" r:id="rId17"/>
    <p:sldId id="305" r:id="rId18"/>
    <p:sldId id="306" r:id="rId19"/>
    <p:sldId id="303" r:id="rId20"/>
    <p:sldId id="302" r:id="rId21"/>
  </p:sldIdLst>
  <p:sldSz cx="12192000" cy="6858000"/>
  <p:notesSz cx="6858000" cy="1905000"/>
  <p:defaultTextStyle>
    <a:defPPr>
      <a:defRPr lang="en-US"/>
    </a:defPPr>
    <a:lvl1pPr marL="0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7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0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94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66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14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94D9CF8-E0E6-4CAE-AD9E-5A0D5F7D6B5F}">
          <p14:sldIdLst>
            <p14:sldId id="258"/>
            <p14:sldId id="299"/>
            <p14:sldId id="308"/>
            <p14:sldId id="301"/>
            <p14:sldId id="316"/>
            <p14:sldId id="309"/>
            <p14:sldId id="310"/>
            <p14:sldId id="313"/>
            <p14:sldId id="314"/>
            <p14:sldId id="304"/>
            <p14:sldId id="318"/>
            <p14:sldId id="315"/>
            <p14:sldId id="317"/>
            <p14:sldId id="305"/>
            <p14:sldId id="306"/>
            <p14:sldId id="303"/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up Takle" initials="AT" lastIdx="2" clrIdx="0">
    <p:extLst>
      <p:ext uri="{19B8F6BF-5375-455C-9EA6-DF929625EA0E}">
        <p15:presenceInfo xmlns:p15="http://schemas.microsoft.com/office/powerpoint/2012/main" userId="Anup Takle" providerId="None"/>
      </p:ext>
    </p:extLst>
  </p:cmAuthor>
  <p:cmAuthor id="2" name="Catherine Thomson" initials="CT" lastIdx="3" clrIdx="1">
    <p:extLst>
      <p:ext uri="{19B8F6BF-5375-455C-9EA6-DF929625EA0E}">
        <p15:presenceInfo xmlns:p15="http://schemas.microsoft.com/office/powerpoint/2012/main" userId="S::catherine.thomson7@det.nsw.edu.au::919ddc9e-30ce-477e-bb23-9ae9c31f732e" providerId="AD"/>
      </p:ext>
    </p:extLst>
  </p:cmAuthor>
  <p:cmAuthor id="3" name="Belinda Kelly" initials="BK" lastIdx="3" clrIdx="2">
    <p:extLst>
      <p:ext uri="{19B8F6BF-5375-455C-9EA6-DF929625EA0E}">
        <p15:presenceInfo xmlns:p15="http://schemas.microsoft.com/office/powerpoint/2012/main" userId="Belinda Kell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82" autoAdjust="0"/>
    <p:restoredTop sz="90167" autoAdjust="0"/>
  </p:normalViewPr>
  <p:slideViewPr>
    <p:cSldViewPr snapToGrid="0">
      <p:cViewPr varScale="1">
        <p:scale>
          <a:sx n="100" d="100"/>
          <a:sy n="100" d="100"/>
        </p:scale>
        <p:origin x="1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ie Hedger" userId="S::kylie.hedger@det.nsw.edu.au::948a3f88-6ac4-45ad-a1a1-318f7e2011d0" providerId="AD" clId="Web-{DED0ED66-7750-1663-BA05-A6139E0CA844}"/>
    <pc:docChg chg="addSld modSld sldOrd modSection">
      <pc:chgData name="Kylie Hedger" userId="S::kylie.hedger@det.nsw.edu.au::948a3f88-6ac4-45ad-a1a1-318f7e2011d0" providerId="AD" clId="Web-{DED0ED66-7750-1663-BA05-A6139E0CA844}" dt="2019-04-10T06:31:15.577" v="115"/>
      <pc:docMkLst>
        <pc:docMk/>
      </pc:docMkLst>
      <pc:sldChg chg="modSp">
        <pc:chgData name="Kylie Hedger" userId="S::kylie.hedger@det.nsw.edu.au::948a3f88-6ac4-45ad-a1a1-318f7e2011d0" providerId="AD" clId="Web-{DED0ED66-7750-1663-BA05-A6139E0CA844}" dt="2019-04-10T06:10:42.353" v="50" actId="20577"/>
        <pc:sldMkLst>
          <pc:docMk/>
          <pc:sldMk cId="614643851" sldId="299"/>
        </pc:sldMkLst>
        <pc:spChg chg="mod">
          <ac:chgData name="Kylie Hedger" userId="S::kylie.hedger@det.nsw.edu.au::948a3f88-6ac4-45ad-a1a1-318f7e2011d0" providerId="AD" clId="Web-{DED0ED66-7750-1663-BA05-A6139E0CA844}" dt="2019-04-10T06:10:42.353" v="50" actId="20577"/>
          <ac:spMkLst>
            <pc:docMk/>
            <pc:sldMk cId="614643851" sldId="299"/>
            <ac:spMk id="2" creationId="{00000000-0000-0000-0000-000000000000}"/>
          </ac:spMkLst>
        </pc:spChg>
      </pc:sldChg>
      <pc:sldChg chg="addSp delSp modSp ord">
        <pc:chgData name="Kylie Hedger" userId="S::kylie.hedger@det.nsw.edu.au::948a3f88-6ac4-45ad-a1a1-318f7e2011d0" providerId="AD" clId="Web-{DED0ED66-7750-1663-BA05-A6139E0CA844}" dt="2019-04-10T06:20:17.973" v="55"/>
        <pc:sldMkLst>
          <pc:docMk/>
          <pc:sldMk cId="1928831499" sldId="302"/>
        </pc:sldMkLst>
        <pc:spChg chg="mod">
          <ac:chgData name="Kylie Hedger" userId="S::kylie.hedger@det.nsw.edu.au::948a3f88-6ac4-45ad-a1a1-318f7e2011d0" providerId="AD" clId="Web-{DED0ED66-7750-1663-BA05-A6139E0CA844}" dt="2019-04-10T06:08:50.057" v="39" actId="20577"/>
          <ac:spMkLst>
            <pc:docMk/>
            <pc:sldMk cId="1928831499" sldId="302"/>
            <ac:spMk id="2" creationId="{00000000-0000-0000-0000-000000000000}"/>
          </ac:spMkLst>
        </pc:spChg>
        <pc:graphicFrameChg chg="add mod modGraphic">
          <ac:chgData name="Kylie Hedger" userId="S::kylie.hedger@det.nsw.edu.au::948a3f88-6ac4-45ad-a1a1-318f7e2011d0" providerId="AD" clId="Web-{DED0ED66-7750-1663-BA05-A6139E0CA844}" dt="2019-04-10T06:09:50.275" v="48" actId="1076"/>
          <ac:graphicFrameMkLst>
            <pc:docMk/>
            <pc:sldMk cId="1928831499" sldId="302"/>
            <ac:graphicFrameMk id="4" creationId="{CE3E81F5-8EAD-4975-BB8B-172678633EC2}"/>
          </ac:graphicFrameMkLst>
        </pc:graphicFrameChg>
        <pc:graphicFrameChg chg="del mod modGraphic">
          <ac:chgData name="Kylie Hedger" userId="S::kylie.hedger@det.nsw.edu.au::948a3f88-6ac4-45ad-a1a1-318f7e2011d0" providerId="AD" clId="Web-{DED0ED66-7750-1663-BA05-A6139E0CA844}" dt="2019-04-10T06:07:25.714" v="27"/>
          <ac:graphicFrameMkLst>
            <pc:docMk/>
            <pc:sldMk cId="1928831499" sldId="302"/>
            <ac:graphicFrameMk id="6" creationId="{00000000-0000-0000-0000-000000000000}"/>
          </ac:graphicFrameMkLst>
        </pc:graphicFrameChg>
      </pc:sldChg>
      <pc:sldChg chg="addSp delSp modSp ord">
        <pc:chgData name="Kylie Hedger" userId="S::kylie.hedger@det.nsw.edu.au::948a3f88-6ac4-45ad-a1a1-318f7e2011d0" providerId="AD" clId="Web-{DED0ED66-7750-1663-BA05-A6139E0CA844}" dt="2019-04-10T06:09:21.760" v="45"/>
        <pc:sldMkLst>
          <pc:docMk/>
          <pc:sldMk cId="698606214" sldId="303"/>
        </pc:sldMkLst>
        <pc:spChg chg="mod">
          <ac:chgData name="Kylie Hedger" userId="S::kylie.hedger@det.nsw.edu.au::948a3f88-6ac4-45ad-a1a1-318f7e2011d0" providerId="AD" clId="Web-{DED0ED66-7750-1663-BA05-A6139E0CA844}" dt="2019-04-10T06:09:07.713" v="41" actId="20577"/>
          <ac:spMkLst>
            <pc:docMk/>
            <pc:sldMk cId="698606214" sldId="303"/>
            <ac:spMk id="2" creationId="{00000000-0000-0000-0000-000000000000}"/>
          </ac:spMkLst>
        </pc:spChg>
        <pc:spChg chg="add del mod">
          <ac:chgData name="Kylie Hedger" userId="S::kylie.hedger@det.nsw.edu.au::948a3f88-6ac4-45ad-a1a1-318f7e2011d0" providerId="AD" clId="Web-{DED0ED66-7750-1663-BA05-A6139E0CA844}" dt="2019-04-10T06:09:21.760" v="45"/>
          <ac:spMkLst>
            <pc:docMk/>
            <pc:sldMk cId="698606214" sldId="303"/>
            <ac:spMk id="5" creationId="{AB293EAE-1E65-4012-8946-1AFFF86DA0D9}"/>
          </ac:spMkLst>
        </pc:spChg>
        <pc:graphicFrameChg chg="add mod modGraphic">
          <ac:chgData name="Kylie Hedger" userId="S::kylie.hedger@det.nsw.edu.au::948a3f88-6ac4-45ad-a1a1-318f7e2011d0" providerId="AD" clId="Web-{DED0ED66-7750-1663-BA05-A6139E0CA844}" dt="2019-04-10T06:08:19.479" v="37" actId="1076"/>
          <ac:graphicFrameMkLst>
            <pc:docMk/>
            <pc:sldMk cId="698606214" sldId="303"/>
            <ac:graphicFrameMk id="4" creationId="{D59DD3E4-3BFA-40F4-AE1D-4385562AFC50}"/>
          </ac:graphicFrameMkLst>
        </pc:graphicFrameChg>
        <pc:graphicFrameChg chg="del">
          <ac:chgData name="Kylie Hedger" userId="S::kylie.hedger@det.nsw.edu.au::948a3f88-6ac4-45ad-a1a1-318f7e2011d0" providerId="AD" clId="Web-{DED0ED66-7750-1663-BA05-A6139E0CA844}" dt="2019-04-10T06:07:36.307" v="28"/>
          <ac:graphicFrameMkLst>
            <pc:docMk/>
            <pc:sldMk cId="698606214" sldId="303"/>
            <ac:graphicFrameMk id="6" creationId="{00000000-0000-0000-0000-000000000000}"/>
          </ac:graphicFrameMkLst>
        </pc:graphicFrameChg>
      </pc:sldChg>
      <pc:sldChg chg="modSp ord">
        <pc:chgData name="Kylie Hedger" userId="S::kylie.hedger@det.nsw.edu.au::948a3f88-6ac4-45ad-a1a1-318f7e2011d0" providerId="AD" clId="Web-{DED0ED66-7750-1663-BA05-A6139E0CA844}" dt="2019-04-10T06:17:30.084" v="54" actId="20577"/>
        <pc:sldMkLst>
          <pc:docMk/>
          <pc:sldMk cId="890056543" sldId="307"/>
        </pc:sldMkLst>
        <pc:spChg chg="mod">
          <ac:chgData name="Kylie Hedger" userId="S::kylie.hedger@det.nsw.edu.au::948a3f88-6ac4-45ad-a1a1-318f7e2011d0" providerId="AD" clId="Web-{DED0ED66-7750-1663-BA05-A6139E0CA844}" dt="2019-04-10T06:17:30.084" v="54" actId="20577"/>
          <ac:spMkLst>
            <pc:docMk/>
            <pc:sldMk cId="890056543" sldId="307"/>
            <ac:spMk id="4" creationId="{00000000-0000-0000-0000-000000000000}"/>
          </ac:spMkLst>
        </pc:spChg>
      </pc:sldChg>
      <pc:sldChg chg="delSp modSp">
        <pc:chgData name="Kylie Hedger" userId="S::kylie.hedger@det.nsw.edu.au::948a3f88-6ac4-45ad-a1a1-318f7e2011d0" providerId="AD" clId="Web-{DED0ED66-7750-1663-BA05-A6139E0CA844}" dt="2019-04-10T06:31:15.577" v="115"/>
        <pc:sldMkLst>
          <pc:docMk/>
          <pc:sldMk cId="197337110" sldId="308"/>
        </pc:sldMkLst>
        <pc:spChg chg="del mod">
          <ac:chgData name="Kylie Hedger" userId="S::kylie.hedger@det.nsw.edu.au::948a3f88-6ac4-45ad-a1a1-318f7e2011d0" providerId="AD" clId="Web-{DED0ED66-7750-1663-BA05-A6139E0CA844}" dt="2019-04-10T06:31:15.577" v="115"/>
          <ac:spMkLst>
            <pc:docMk/>
            <pc:sldMk cId="197337110" sldId="308"/>
            <ac:spMk id="3" creationId="{F762F695-262B-490C-ADDF-293A6A4A6FB4}"/>
          </ac:spMkLst>
        </pc:spChg>
      </pc:sldChg>
      <pc:sldChg chg="addSp delSp modSp new">
        <pc:chgData name="Kylie Hedger" userId="S::kylie.hedger@det.nsw.edu.au::948a3f88-6ac4-45ad-a1a1-318f7e2011d0" providerId="AD" clId="Web-{DED0ED66-7750-1663-BA05-A6139E0CA844}" dt="2019-04-10T06:28:14.578" v="85"/>
        <pc:sldMkLst>
          <pc:docMk/>
          <pc:sldMk cId="1531870738" sldId="309"/>
        </pc:sldMkLst>
        <pc:spChg chg="mod">
          <ac:chgData name="Kylie Hedger" userId="S::kylie.hedger@det.nsw.edu.au::948a3f88-6ac4-45ad-a1a1-318f7e2011d0" providerId="AD" clId="Web-{DED0ED66-7750-1663-BA05-A6139E0CA844}" dt="2019-04-10T06:21:03.301" v="63" actId="20577"/>
          <ac:spMkLst>
            <pc:docMk/>
            <pc:sldMk cId="1531870738" sldId="309"/>
            <ac:spMk id="2" creationId="{C0B068FE-86ED-4B09-8749-7727B7667AF3}"/>
          </ac:spMkLst>
        </pc:spChg>
        <pc:spChg chg="del mod">
          <ac:chgData name="Kylie Hedger" userId="S::kylie.hedger@det.nsw.edu.au::948a3f88-6ac4-45ad-a1a1-318f7e2011d0" providerId="AD" clId="Web-{DED0ED66-7750-1663-BA05-A6139E0CA844}" dt="2019-04-10T06:28:14.578" v="85"/>
          <ac:spMkLst>
            <pc:docMk/>
            <pc:sldMk cId="1531870738" sldId="309"/>
            <ac:spMk id="3" creationId="{2B6D6C13-C658-4581-9359-43D962E8F40B}"/>
          </ac:spMkLst>
        </pc:spChg>
        <pc:spChg chg="del">
          <ac:chgData name="Kylie Hedger" userId="S::kylie.hedger@det.nsw.edu.au::948a3f88-6ac4-45ad-a1a1-318f7e2011d0" providerId="AD" clId="Web-{DED0ED66-7750-1663-BA05-A6139E0CA844}" dt="2019-04-10T06:21:06.098" v="64"/>
          <ac:spMkLst>
            <pc:docMk/>
            <pc:sldMk cId="1531870738" sldId="309"/>
            <ac:spMk id="4" creationId="{94917C0B-0548-42B6-BBCA-48120484147B}"/>
          </ac:spMkLst>
        </pc:spChg>
        <pc:picChg chg="add mod ord">
          <ac:chgData name="Kylie Hedger" userId="S::kylie.hedger@det.nsw.edu.au::948a3f88-6ac4-45ad-a1a1-318f7e2011d0" providerId="AD" clId="Web-{DED0ED66-7750-1663-BA05-A6139E0CA844}" dt="2019-04-10T06:21:06.098" v="64"/>
          <ac:picMkLst>
            <pc:docMk/>
            <pc:sldMk cId="1531870738" sldId="309"/>
            <ac:picMk id="5" creationId="{528A2E4F-2CC3-4B1A-B9AB-2F796C604607}"/>
          </ac:picMkLst>
        </pc:picChg>
      </pc:sldChg>
      <pc:sldChg chg="addSp delSp modSp new">
        <pc:chgData name="Kylie Hedger" userId="S::kylie.hedger@det.nsw.edu.au::948a3f88-6ac4-45ad-a1a1-318f7e2011d0" providerId="AD" clId="Web-{DED0ED66-7750-1663-BA05-A6139E0CA844}" dt="2019-04-10T06:28:32.953" v="89"/>
        <pc:sldMkLst>
          <pc:docMk/>
          <pc:sldMk cId="2012472370" sldId="310"/>
        </pc:sldMkLst>
        <pc:spChg chg="mod">
          <ac:chgData name="Kylie Hedger" userId="S::kylie.hedger@det.nsw.edu.au::948a3f88-6ac4-45ad-a1a1-318f7e2011d0" providerId="AD" clId="Web-{DED0ED66-7750-1663-BA05-A6139E0CA844}" dt="2019-04-10T06:28:25.422" v="87" actId="20577"/>
          <ac:spMkLst>
            <pc:docMk/>
            <pc:sldMk cId="2012472370" sldId="310"/>
            <ac:spMk id="2" creationId="{98F83919-04D0-4F8B-BB41-CFF0A4E8892C}"/>
          </ac:spMkLst>
        </pc:spChg>
        <pc:spChg chg="del mod">
          <ac:chgData name="Kylie Hedger" userId="S::kylie.hedger@det.nsw.edu.au::948a3f88-6ac4-45ad-a1a1-318f7e2011d0" providerId="AD" clId="Web-{DED0ED66-7750-1663-BA05-A6139E0CA844}" dt="2019-04-10T06:28:32.953" v="89"/>
          <ac:spMkLst>
            <pc:docMk/>
            <pc:sldMk cId="2012472370" sldId="310"/>
            <ac:spMk id="3" creationId="{98EE0564-D057-43C9-B311-541345DB8AE7}"/>
          </ac:spMkLst>
        </pc:spChg>
        <pc:spChg chg="del">
          <ac:chgData name="Kylie Hedger" userId="S::kylie.hedger@det.nsw.edu.au::948a3f88-6ac4-45ad-a1a1-318f7e2011d0" providerId="AD" clId="Web-{DED0ED66-7750-1663-BA05-A6139E0CA844}" dt="2019-04-10T06:22:05.816" v="66"/>
          <ac:spMkLst>
            <pc:docMk/>
            <pc:sldMk cId="2012472370" sldId="310"/>
            <ac:spMk id="4" creationId="{E2D22322-5B96-4D7E-BB5B-3AAD9D6D58A2}"/>
          </ac:spMkLst>
        </pc:spChg>
        <pc:picChg chg="add mod ord">
          <ac:chgData name="Kylie Hedger" userId="S::kylie.hedger@det.nsw.edu.au::948a3f88-6ac4-45ad-a1a1-318f7e2011d0" providerId="AD" clId="Web-{DED0ED66-7750-1663-BA05-A6139E0CA844}" dt="2019-04-10T06:22:05.816" v="66"/>
          <ac:picMkLst>
            <pc:docMk/>
            <pc:sldMk cId="2012472370" sldId="310"/>
            <ac:picMk id="5" creationId="{7B63F789-28E1-4055-8D18-FDC4BC87A803}"/>
          </ac:picMkLst>
        </pc:picChg>
      </pc:sldChg>
      <pc:sldChg chg="addSp delSp modSp new">
        <pc:chgData name="Kylie Hedger" userId="S::kylie.hedger@det.nsw.edu.au::948a3f88-6ac4-45ad-a1a1-318f7e2011d0" providerId="AD" clId="Web-{DED0ED66-7750-1663-BA05-A6139E0CA844}" dt="2019-04-10T06:28:41.188" v="91" actId="20577"/>
        <pc:sldMkLst>
          <pc:docMk/>
          <pc:sldMk cId="3306882272" sldId="311"/>
        </pc:sldMkLst>
        <pc:spChg chg="mod">
          <ac:chgData name="Kylie Hedger" userId="S::kylie.hedger@det.nsw.edu.au::948a3f88-6ac4-45ad-a1a1-318f7e2011d0" providerId="AD" clId="Web-{DED0ED66-7750-1663-BA05-A6139E0CA844}" dt="2019-04-10T06:28:41.188" v="91" actId="20577"/>
          <ac:spMkLst>
            <pc:docMk/>
            <pc:sldMk cId="3306882272" sldId="311"/>
            <ac:spMk id="2" creationId="{4CEE944D-EAEF-4ABF-BDBE-A5725C27ED30}"/>
          </ac:spMkLst>
        </pc:spChg>
        <pc:spChg chg="del">
          <ac:chgData name="Kylie Hedger" userId="S::kylie.hedger@det.nsw.edu.au::948a3f88-6ac4-45ad-a1a1-318f7e2011d0" providerId="AD" clId="Web-{DED0ED66-7750-1663-BA05-A6139E0CA844}" dt="2019-04-10T06:28:38.453" v="90"/>
          <ac:spMkLst>
            <pc:docMk/>
            <pc:sldMk cId="3306882272" sldId="311"/>
            <ac:spMk id="3" creationId="{E2C5767C-1772-4A71-857F-79340A7215E8}"/>
          </ac:spMkLst>
        </pc:spChg>
        <pc:spChg chg="del">
          <ac:chgData name="Kylie Hedger" userId="S::kylie.hedger@det.nsw.edu.au::948a3f88-6ac4-45ad-a1a1-318f7e2011d0" providerId="AD" clId="Web-{DED0ED66-7750-1663-BA05-A6139E0CA844}" dt="2019-04-10T06:22:23.925" v="68"/>
          <ac:spMkLst>
            <pc:docMk/>
            <pc:sldMk cId="3306882272" sldId="311"/>
            <ac:spMk id="4" creationId="{69DD66B2-215D-454B-91A8-555B87550548}"/>
          </ac:spMkLst>
        </pc:spChg>
        <pc:spChg chg="add del mod">
          <ac:chgData name="Kylie Hedger" userId="S::kylie.hedger@det.nsw.edu.au::948a3f88-6ac4-45ad-a1a1-318f7e2011d0" providerId="AD" clId="Web-{DED0ED66-7750-1663-BA05-A6139E0CA844}" dt="2019-04-10T06:23:29.362" v="71"/>
          <ac:spMkLst>
            <pc:docMk/>
            <pc:sldMk cId="3306882272" sldId="311"/>
            <ac:spMk id="8" creationId="{AD76F14D-B927-4F28-9D9A-77AB65589CD4}"/>
          </ac:spMkLst>
        </pc:spChg>
        <pc:picChg chg="add del mod ord">
          <ac:chgData name="Kylie Hedger" userId="S::kylie.hedger@det.nsw.edu.au::948a3f88-6ac4-45ad-a1a1-318f7e2011d0" providerId="AD" clId="Web-{DED0ED66-7750-1663-BA05-A6139E0CA844}" dt="2019-04-10T06:23:27.003" v="70"/>
          <ac:picMkLst>
            <pc:docMk/>
            <pc:sldMk cId="3306882272" sldId="311"/>
            <ac:picMk id="5" creationId="{4F27C1ED-3F22-44FC-BA9D-7E54E2ACC31D}"/>
          </ac:picMkLst>
        </pc:picChg>
        <pc:picChg chg="add mod ord">
          <ac:chgData name="Kylie Hedger" userId="S::kylie.hedger@det.nsw.edu.au::948a3f88-6ac4-45ad-a1a1-318f7e2011d0" providerId="AD" clId="Web-{DED0ED66-7750-1663-BA05-A6139E0CA844}" dt="2019-04-10T06:23:29.362" v="71"/>
          <ac:picMkLst>
            <pc:docMk/>
            <pc:sldMk cId="3306882272" sldId="311"/>
            <ac:picMk id="9" creationId="{3D185669-275E-48CA-B72E-328E93EF90CE}"/>
          </ac:picMkLst>
        </pc:picChg>
      </pc:sldChg>
      <pc:sldChg chg="addSp delSp modSp new">
        <pc:chgData name="Kylie Hedger" userId="S::kylie.hedger@det.nsw.edu.au::948a3f88-6ac4-45ad-a1a1-318f7e2011d0" providerId="AD" clId="Web-{DED0ED66-7750-1663-BA05-A6139E0CA844}" dt="2019-04-10T06:28:59.156" v="95" actId="20577"/>
        <pc:sldMkLst>
          <pc:docMk/>
          <pc:sldMk cId="737829432" sldId="312"/>
        </pc:sldMkLst>
        <pc:spChg chg="mod">
          <ac:chgData name="Kylie Hedger" userId="S::kylie.hedger@det.nsw.edu.au::948a3f88-6ac4-45ad-a1a1-318f7e2011d0" providerId="AD" clId="Web-{DED0ED66-7750-1663-BA05-A6139E0CA844}" dt="2019-04-10T06:28:59.156" v="95" actId="20577"/>
          <ac:spMkLst>
            <pc:docMk/>
            <pc:sldMk cId="737829432" sldId="312"/>
            <ac:spMk id="2" creationId="{88A6A937-B50E-4B36-AF56-0F5C27436904}"/>
          </ac:spMkLst>
        </pc:spChg>
        <pc:spChg chg="del mod">
          <ac:chgData name="Kylie Hedger" userId="S::kylie.hedger@det.nsw.edu.au::948a3f88-6ac4-45ad-a1a1-318f7e2011d0" providerId="AD" clId="Web-{DED0ED66-7750-1663-BA05-A6139E0CA844}" dt="2019-04-10T06:28:56.406" v="93"/>
          <ac:spMkLst>
            <pc:docMk/>
            <pc:sldMk cId="737829432" sldId="312"/>
            <ac:spMk id="3" creationId="{DA1167DF-8577-4A69-B42E-481B0C4C5F0C}"/>
          </ac:spMkLst>
        </pc:spChg>
        <pc:spChg chg="del">
          <ac:chgData name="Kylie Hedger" userId="S::kylie.hedger@det.nsw.edu.au::948a3f88-6ac4-45ad-a1a1-318f7e2011d0" providerId="AD" clId="Web-{DED0ED66-7750-1663-BA05-A6139E0CA844}" dt="2019-04-10T06:23:59.081" v="73"/>
          <ac:spMkLst>
            <pc:docMk/>
            <pc:sldMk cId="737829432" sldId="312"/>
            <ac:spMk id="4" creationId="{AA6E5691-ADE7-4E30-9847-23A10417249B}"/>
          </ac:spMkLst>
        </pc:spChg>
        <pc:picChg chg="add mod ord modCrop">
          <ac:chgData name="Kylie Hedger" userId="S::kylie.hedger@det.nsw.edu.au::948a3f88-6ac4-45ad-a1a1-318f7e2011d0" providerId="AD" clId="Web-{DED0ED66-7750-1663-BA05-A6139E0CA844}" dt="2019-04-10T06:24:12.393" v="75"/>
          <ac:picMkLst>
            <pc:docMk/>
            <pc:sldMk cId="737829432" sldId="312"/>
            <ac:picMk id="5" creationId="{106758F0-709D-4435-886E-13F7F4306E3B}"/>
          </ac:picMkLst>
        </pc:picChg>
      </pc:sldChg>
      <pc:sldChg chg="addSp delSp modSp new">
        <pc:chgData name="Kylie Hedger" userId="S::kylie.hedger@det.nsw.edu.au::948a3f88-6ac4-45ad-a1a1-318f7e2011d0" providerId="AD" clId="Web-{DED0ED66-7750-1663-BA05-A6139E0CA844}" dt="2019-04-10T06:29:19.172" v="104" actId="20577"/>
        <pc:sldMkLst>
          <pc:docMk/>
          <pc:sldMk cId="841446765" sldId="313"/>
        </pc:sldMkLst>
        <pc:spChg chg="mod">
          <ac:chgData name="Kylie Hedger" userId="S::kylie.hedger@det.nsw.edu.au::948a3f88-6ac4-45ad-a1a1-318f7e2011d0" providerId="AD" clId="Web-{DED0ED66-7750-1663-BA05-A6139E0CA844}" dt="2019-04-10T06:29:19.172" v="104" actId="20577"/>
          <ac:spMkLst>
            <pc:docMk/>
            <pc:sldMk cId="841446765" sldId="313"/>
            <ac:spMk id="2" creationId="{90A28B65-5D3C-489F-B021-47E6F777F322}"/>
          </ac:spMkLst>
        </pc:spChg>
        <pc:spChg chg="del mod">
          <ac:chgData name="Kylie Hedger" userId="S::kylie.hedger@det.nsw.edu.au::948a3f88-6ac4-45ad-a1a1-318f7e2011d0" providerId="AD" clId="Web-{DED0ED66-7750-1663-BA05-A6139E0CA844}" dt="2019-04-10T06:29:03.562" v="97"/>
          <ac:spMkLst>
            <pc:docMk/>
            <pc:sldMk cId="841446765" sldId="313"/>
            <ac:spMk id="3" creationId="{166AE5B9-385A-42C3-BE91-56D7BD282F8A}"/>
          </ac:spMkLst>
        </pc:spChg>
        <pc:spChg chg="del">
          <ac:chgData name="Kylie Hedger" userId="S::kylie.hedger@det.nsw.edu.au::948a3f88-6ac4-45ad-a1a1-318f7e2011d0" providerId="AD" clId="Web-{DED0ED66-7750-1663-BA05-A6139E0CA844}" dt="2019-04-10T06:25:03.643" v="77"/>
          <ac:spMkLst>
            <pc:docMk/>
            <pc:sldMk cId="841446765" sldId="313"/>
            <ac:spMk id="4" creationId="{2811431C-1837-429A-8F80-6C211B3041E0}"/>
          </ac:spMkLst>
        </pc:spChg>
        <pc:picChg chg="add mod ord">
          <ac:chgData name="Kylie Hedger" userId="S::kylie.hedger@det.nsw.edu.au::948a3f88-6ac4-45ad-a1a1-318f7e2011d0" providerId="AD" clId="Web-{DED0ED66-7750-1663-BA05-A6139E0CA844}" dt="2019-04-10T06:25:03.643" v="77"/>
          <ac:picMkLst>
            <pc:docMk/>
            <pc:sldMk cId="841446765" sldId="313"/>
            <ac:picMk id="5" creationId="{34C24B6C-2B95-4067-8B69-851A06E2C80F}"/>
          </ac:picMkLst>
        </pc:picChg>
      </pc:sldChg>
      <pc:sldChg chg="addSp delSp modSp new">
        <pc:chgData name="Kylie Hedger" userId="S::kylie.hedger@det.nsw.edu.au::948a3f88-6ac4-45ad-a1a1-318f7e2011d0" providerId="AD" clId="Web-{DED0ED66-7750-1663-BA05-A6139E0CA844}" dt="2019-04-10T06:29:30.359" v="108"/>
        <pc:sldMkLst>
          <pc:docMk/>
          <pc:sldMk cId="3883153202" sldId="314"/>
        </pc:sldMkLst>
        <pc:spChg chg="mod">
          <ac:chgData name="Kylie Hedger" userId="S::kylie.hedger@det.nsw.edu.au::948a3f88-6ac4-45ad-a1a1-318f7e2011d0" providerId="AD" clId="Web-{DED0ED66-7750-1663-BA05-A6139E0CA844}" dt="2019-04-10T06:29:27.734" v="106" actId="20577"/>
          <ac:spMkLst>
            <pc:docMk/>
            <pc:sldMk cId="3883153202" sldId="314"/>
            <ac:spMk id="2" creationId="{1297D4A4-BE8C-4B59-86A3-3F60024CEF87}"/>
          </ac:spMkLst>
        </pc:spChg>
        <pc:spChg chg="del mod">
          <ac:chgData name="Kylie Hedger" userId="S::kylie.hedger@det.nsw.edu.au::948a3f88-6ac4-45ad-a1a1-318f7e2011d0" providerId="AD" clId="Web-{DED0ED66-7750-1663-BA05-A6139E0CA844}" dt="2019-04-10T06:29:30.359" v="108"/>
          <ac:spMkLst>
            <pc:docMk/>
            <pc:sldMk cId="3883153202" sldId="314"/>
            <ac:spMk id="3" creationId="{6904BAC9-9951-4105-A4A6-38E2A9E15AA6}"/>
          </ac:spMkLst>
        </pc:spChg>
        <pc:spChg chg="del">
          <ac:chgData name="Kylie Hedger" userId="S::kylie.hedger@det.nsw.edu.au::948a3f88-6ac4-45ad-a1a1-318f7e2011d0" providerId="AD" clId="Web-{DED0ED66-7750-1663-BA05-A6139E0CA844}" dt="2019-04-10T06:25:49.611" v="79"/>
          <ac:spMkLst>
            <pc:docMk/>
            <pc:sldMk cId="3883153202" sldId="314"/>
            <ac:spMk id="4" creationId="{C6F21D06-C944-484E-9D12-B6AEECF073E0}"/>
          </ac:spMkLst>
        </pc:spChg>
        <pc:picChg chg="add mod ord">
          <ac:chgData name="Kylie Hedger" userId="S::kylie.hedger@det.nsw.edu.au::948a3f88-6ac4-45ad-a1a1-318f7e2011d0" providerId="AD" clId="Web-{DED0ED66-7750-1663-BA05-A6139E0CA844}" dt="2019-04-10T06:25:49.611" v="79"/>
          <ac:picMkLst>
            <pc:docMk/>
            <pc:sldMk cId="3883153202" sldId="314"/>
            <ac:picMk id="5" creationId="{0BBC8F4C-42B4-4974-837A-4E5EC3DBD25E}"/>
          </ac:picMkLst>
        </pc:picChg>
      </pc:sldChg>
      <pc:sldChg chg="addSp delSp modSp new">
        <pc:chgData name="Kylie Hedger" userId="S::kylie.hedger@det.nsw.edu.au::948a3f88-6ac4-45ad-a1a1-318f7e2011d0" providerId="AD" clId="Web-{DED0ED66-7750-1663-BA05-A6139E0CA844}" dt="2019-04-10T06:29:38.859" v="113"/>
        <pc:sldMkLst>
          <pc:docMk/>
          <pc:sldMk cId="451037236" sldId="315"/>
        </pc:sldMkLst>
        <pc:spChg chg="mod">
          <ac:chgData name="Kylie Hedger" userId="S::kylie.hedger@det.nsw.edu.au::948a3f88-6ac4-45ad-a1a1-318f7e2011d0" providerId="AD" clId="Web-{DED0ED66-7750-1663-BA05-A6139E0CA844}" dt="2019-04-10T06:29:36.656" v="111" actId="20577"/>
          <ac:spMkLst>
            <pc:docMk/>
            <pc:sldMk cId="451037236" sldId="315"/>
            <ac:spMk id="2" creationId="{286F3F61-DF2F-4972-8CDC-61E0B7ABF89A}"/>
          </ac:spMkLst>
        </pc:spChg>
        <pc:spChg chg="del mod">
          <ac:chgData name="Kylie Hedger" userId="S::kylie.hedger@det.nsw.edu.au::948a3f88-6ac4-45ad-a1a1-318f7e2011d0" providerId="AD" clId="Web-{DED0ED66-7750-1663-BA05-A6139E0CA844}" dt="2019-04-10T06:29:38.859" v="113"/>
          <ac:spMkLst>
            <pc:docMk/>
            <pc:sldMk cId="451037236" sldId="315"/>
            <ac:spMk id="3" creationId="{36CC6D55-686A-4135-B0C8-D1314392BE71}"/>
          </ac:spMkLst>
        </pc:spChg>
        <pc:spChg chg="del">
          <ac:chgData name="Kylie Hedger" userId="S::kylie.hedger@det.nsw.edu.au::948a3f88-6ac4-45ad-a1a1-318f7e2011d0" providerId="AD" clId="Web-{DED0ED66-7750-1663-BA05-A6139E0CA844}" dt="2019-04-10T06:26:34.111" v="81"/>
          <ac:spMkLst>
            <pc:docMk/>
            <pc:sldMk cId="451037236" sldId="315"/>
            <ac:spMk id="4" creationId="{C7E6C344-A8C6-4BA4-A074-32CD7F4AD419}"/>
          </ac:spMkLst>
        </pc:spChg>
        <pc:spChg chg="add del mod">
          <ac:chgData name="Kylie Hedger" userId="S::kylie.hedger@det.nsw.edu.au::948a3f88-6ac4-45ad-a1a1-318f7e2011d0" providerId="AD" clId="Web-{DED0ED66-7750-1663-BA05-A6139E0CA844}" dt="2019-04-10T06:27:05.282" v="83"/>
          <ac:spMkLst>
            <pc:docMk/>
            <pc:sldMk cId="451037236" sldId="315"/>
            <ac:spMk id="8" creationId="{CD4CBE4A-80CB-451B-9D47-E7A31A65A5A0}"/>
          </ac:spMkLst>
        </pc:spChg>
        <pc:picChg chg="add del mod ord">
          <ac:chgData name="Kylie Hedger" userId="S::kylie.hedger@det.nsw.edu.au::948a3f88-6ac4-45ad-a1a1-318f7e2011d0" providerId="AD" clId="Web-{DED0ED66-7750-1663-BA05-A6139E0CA844}" dt="2019-04-10T06:26:49.657" v="82"/>
          <ac:picMkLst>
            <pc:docMk/>
            <pc:sldMk cId="451037236" sldId="315"/>
            <ac:picMk id="5" creationId="{B7258992-0C43-44DA-AEF2-B6C52A0ED98B}"/>
          </ac:picMkLst>
        </pc:picChg>
        <pc:picChg chg="add mod ord">
          <ac:chgData name="Kylie Hedger" userId="S::kylie.hedger@det.nsw.edu.au::948a3f88-6ac4-45ad-a1a1-318f7e2011d0" providerId="AD" clId="Web-{DED0ED66-7750-1663-BA05-A6139E0CA844}" dt="2019-04-10T06:27:05.282" v="83"/>
          <ac:picMkLst>
            <pc:docMk/>
            <pc:sldMk cId="451037236" sldId="315"/>
            <ac:picMk id="9" creationId="{4D305535-AB60-4A82-A59B-B19FA321C3A3}"/>
          </ac:picMkLst>
        </pc:picChg>
      </pc:sldChg>
    </pc:docChg>
  </pc:docChgLst>
  <pc:docChgLst>
    <pc:chgData name="Mary Fitzpatrick" userId="S::mary.fitzpatrick9@det.nsw.edu.au::56db9a41-a8e6-4623-a85e-2094e98f5e04" providerId="AD" clId="Web-{92A5355C-2C0A-4F39-F192-6D4E22623E99}"/>
    <pc:docChg chg="modSld">
      <pc:chgData name="Mary Fitzpatrick" userId="S::mary.fitzpatrick9@det.nsw.edu.au::56db9a41-a8e6-4623-a85e-2094e98f5e04" providerId="AD" clId="Web-{92A5355C-2C0A-4F39-F192-6D4E22623E99}" dt="2019-05-14T05:34:26.169" v="2" actId="20577"/>
      <pc:docMkLst>
        <pc:docMk/>
      </pc:docMkLst>
      <pc:sldChg chg="modSp">
        <pc:chgData name="Mary Fitzpatrick" userId="S::mary.fitzpatrick9@det.nsw.edu.au::56db9a41-a8e6-4623-a85e-2094e98f5e04" providerId="AD" clId="Web-{92A5355C-2C0A-4F39-F192-6D4E22623E99}" dt="2019-05-14T05:34:26.169" v="2" actId="20577"/>
        <pc:sldMkLst>
          <pc:docMk/>
          <pc:sldMk cId="197337110" sldId="308"/>
        </pc:sldMkLst>
        <pc:spChg chg="mod">
          <ac:chgData name="Mary Fitzpatrick" userId="S::mary.fitzpatrick9@det.nsw.edu.au::56db9a41-a8e6-4623-a85e-2094e98f5e04" providerId="AD" clId="Web-{92A5355C-2C0A-4F39-F192-6D4E22623E99}" dt="2019-05-14T05:34:26.169" v="2" actId="20577"/>
          <ac:spMkLst>
            <pc:docMk/>
            <pc:sldMk cId="197337110" sldId="308"/>
            <ac:spMk id="4" creationId="{39D16E1A-C436-4A88-9975-47DFF25E99A1}"/>
          </ac:spMkLst>
        </pc:spChg>
      </pc:sldChg>
    </pc:docChg>
  </pc:docChgLst>
  <pc:docChgLst>
    <pc:chgData name="Kylie Hedger" userId="S::kylie.hedger@det.nsw.edu.au::948a3f88-6ac4-45ad-a1a1-318f7e2011d0" providerId="AD" clId="Web-{171FAC95-0C05-0319-D791-FA6CD64790C5}"/>
    <pc:docChg chg="modSld">
      <pc:chgData name="Kylie Hedger" userId="S::kylie.hedger@det.nsw.edu.au::948a3f88-6ac4-45ad-a1a1-318f7e2011d0" providerId="AD" clId="Web-{171FAC95-0C05-0319-D791-FA6CD64790C5}" dt="2019-04-12T03:11:41.705" v="2"/>
      <pc:docMkLst>
        <pc:docMk/>
      </pc:docMkLst>
      <pc:sldChg chg="delSp modSp">
        <pc:chgData name="Kylie Hedger" userId="S::kylie.hedger@det.nsw.edu.au::948a3f88-6ac4-45ad-a1a1-318f7e2011d0" providerId="AD" clId="Web-{171FAC95-0C05-0319-D791-FA6CD64790C5}" dt="2019-04-12T03:11:41.705" v="2"/>
        <pc:sldMkLst>
          <pc:docMk/>
          <pc:sldMk cId="2576345977" sldId="258"/>
        </pc:sldMkLst>
        <pc:spChg chg="mod">
          <ac:chgData name="Kylie Hedger" userId="S::kylie.hedger@det.nsw.edu.au::948a3f88-6ac4-45ad-a1a1-318f7e2011d0" providerId="AD" clId="Web-{171FAC95-0C05-0319-D791-FA6CD64790C5}" dt="2019-04-12T03:11:37.518" v="0" actId="20577"/>
          <ac:spMkLst>
            <pc:docMk/>
            <pc:sldMk cId="2576345977" sldId="258"/>
            <ac:spMk id="3" creationId="{00000000-0000-0000-0000-000000000000}"/>
          </ac:spMkLst>
        </pc:spChg>
        <pc:spChg chg="del mod">
          <ac:chgData name="Kylie Hedger" userId="S::kylie.hedger@det.nsw.edu.au::948a3f88-6ac4-45ad-a1a1-318f7e2011d0" providerId="AD" clId="Web-{171FAC95-0C05-0319-D791-FA6CD64790C5}" dt="2019-04-12T03:11:41.705" v="2"/>
          <ac:spMkLst>
            <pc:docMk/>
            <pc:sldMk cId="2576345977" sldId="258"/>
            <ac:spMk id="6" creationId="{00000000-0000-0000-0000-000000000000}"/>
          </ac:spMkLst>
        </pc:spChg>
      </pc:sldChg>
    </pc:docChg>
  </pc:docChgLst>
  <pc:docChgLst>
    <pc:chgData name="Dounya Fattouh" userId="S::dounya.fattouh@det.nsw.edu.au::8a1a9f77-ee55-42cc-9b26-f5275fa6c2c7" providerId="AD" clId="Web-{0B08E9A4-1E03-7970-B5C7-7CCF395321FA}"/>
    <pc:docChg chg="modSld">
      <pc:chgData name="Dounya Fattouh" userId="S::dounya.fattouh@det.nsw.edu.au::8a1a9f77-ee55-42cc-9b26-f5275fa6c2c7" providerId="AD" clId="Web-{0B08E9A4-1E03-7970-B5C7-7CCF395321FA}" dt="2019-05-01T06:41:45.200" v="1"/>
      <pc:docMkLst>
        <pc:docMk/>
      </pc:docMkLst>
      <pc:sldChg chg="delSp">
        <pc:chgData name="Dounya Fattouh" userId="S::dounya.fattouh@det.nsw.edu.au::8a1a9f77-ee55-42cc-9b26-f5275fa6c2c7" providerId="AD" clId="Web-{0B08E9A4-1E03-7970-B5C7-7CCF395321FA}" dt="2019-05-01T06:41:41.669" v="0"/>
        <pc:sldMkLst>
          <pc:docMk/>
          <pc:sldMk cId="843466498" sldId="301"/>
        </pc:sldMkLst>
        <pc:spChg chg="del">
          <ac:chgData name="Dounya Fattouh" userId="S::dounya.fattouh@det.nsw.edu.au::8a1a9f77-ee55-42cc-9b26-f5275fa6c2c7" providerId="AD" clId="Web-{0B08E9A4-1E03-7970-B5C7-7CCF395321FA}" dt="2019-05-01T06:41:41.669" v="0"/>
          <ac:spMkLst>
            <pc:docMk/>
            <pc:sldMk cId="843466498" sldId="301"/>
            <ac:spMk id="6" creationId="{00000000-0000-0000-0000-000000000000}"/>
          </ac:spMkLst>
        </pc:spChg>
      </pc:sldChg>
      <pc:sldChg chg="delSp">
        <pc:chgData name="Dounya Fattouh" userId="S::dounya.fattouh@det.nsw.edu.au::8a1a9f77-ee55-42cc-9b26-f5275fa6c2c7" providerId="AD" clId="Web-{0B08E9A4-1E03-7970-B5C7-7CCF395321FA}" dt="2019-05-01T06:41:45.200" v="1"/>
        <pc:sldMkLst>
          <pc:docMk/>
          <pc:sldMk cId="3816441069" sldId="316"/>
        </pc:sldMkLst>
        <pc:spChg chg="del">
          <ac:chgData name="Dounya Fattouh" userId="S::dounya.fattouh@det.nsw.edu.au::8a1a9f77-ee55-42cc-9b26-f5275fa6c2c7" providerId="AD" clId="Web-{0B08E9A4-1E03-7970-B5C7-7CCF395321FA}" dt="2019-05-01T06:41:45.200" v="1"/>
          <ac:spMkLst>
            <pc:docMk/>
            <pc:sldMk cId="3816441069" sldId="316"/>
            <ac:spMk id="6" creationId="{00000000-0000-0000-0000-000000000000}"/>
          </ac:spMkLst>
        </pc:spChg>
      </pc:sldChg>
    </pc:docChg>
  </pc:docChgLst>
  <pc:docChgLst>
    <pc:chgData name="Mary Fitzpatrick" userId="S::mary.fitzpatrick9@det.nsw.edu.au::56db9a41-a8e6-4623-a85e-2094e98f5e04" providerId="AD" clId="Web-{A7B8D2F2-A783-1599-D9F4-260FADDFD325}"/>
    <pc:docChg chg="modSld">
      <pc:chgData name="Mary Fitzpatrick" userId="S::mary.fitzpatrick9@det.nsw.edu.au::56db9a41-a8e6-4623-a85e-2094e98f5e04" providerId="AD" clId="Web-{A7B8D2F2-A783-1599-D9F4-260FADDFD325}" dt="2019-05-14T05:33:25.903" v="10" actId="20577"/>
      <pc:docMkLst>
        <pc:docMk/>
      </pc:docMkLst>
      <pc:sldChg chg="modSp">
        <pc:chgData name="Mary Fitzpatrick" userId="S::mary.fitzpatrick9@det.nsw.edu.au::56db9a41-a8e6-4623-a85e-2094e98f5e04" providerId="AD" clId="Web-{A7B8D2F2-A783-1599-D9F4-260FADDFD325}" dt="2019-05-14T05:33:25.903" v="10" actId="20577"/>
        <pc:sldMkLst>
          <pc:docMk/>
          <pc:sldMk cId="197337110" sldId="308"/>
        </pc:sldMkLst>
        <pc:spChg chg="mod">
          <ac:chgData name="Mary Fitzpatrick" userId="S::mary.fitzpatrick9@det.nsw.edu.au::56db9a41-a8e6-4623-a85e-2094e98f5e04" providerId="AD" clId="Web-{A7B8D2F2-A783-1599-D9F4-260FADDFD325}" dt="2019-05-14T05:33:25.903" v="10" actId="20577"/>
          <ac:spMkLst>
            <pc:docMk/>
            <pc:sldMk cId="197337110" sldId="308"/>
            <ac:spMk id="4" creationId="{39D16E1A-C436-4A88-9975-47DFF25E99A1}"/>
          </ac:spMkLst>
        </pc:spChg>
      </pc:sldChg>
    </pc:docChg>
  </pc:docChgLst>
  <pc:docChgLst>
    <pc:chgData name="Kylie Hedger" userId="S::kylie.hedger@det.nsw.edu.au::948a3f88-6ac4-45ad-a1a1-318f7e2011d0" providerId="AD" clId="Web-{9F49BA53-4939-E2A6-78A4-6000E8BCFBCC}"/>
    <pc:docChg chg="addSld delSld modSld sldOrd modSection">
      <pc:chgData name="Kylie Hedger" userId="S::kylie.hedger@det.nsw.edu.au::948a3f88-6ac4-45ad-a1a1-318f7e2011d0" providerId="AD" clId="Web-{9F49BA53-4939-E2A6-78A4-6000E8BCFBCC}" dt="2019-04-10T03:18:33.566" v="504" actId="20577"/>
      <pc:docMkLst>
        <pc:docMk/>
      </pc:docMkLst>
      <pc:sldChg chg="delSp modSp ord">
        <pc:chgData name="Kylie Hedger" userId="S::kylie.hedger@det.nsw.edu.au::948a3f88-6ac4-45ad-a1a1-318f7e2011d0" providerId="AD" clId="Web-{9F49BA53-4939-E2A6-78A4-6000E8BCFBCC}" dt="2019-04-10T03:07:03.203" v="44"/>
        <pc:sldMkLst>
          <pc:docMk/>
          <pc:sldMk cId="614643851" sldId="299"/>
        </pc:sldMkLst>
        <pc:spChg chg="mod">
          <ac:chgData name="Kylie Hedger" userId="S::kylie.hedger@det.nsw.edu.au::948a3f88-6ac4-45ad-a1a1-318f7e2011d0" providerId="AD" clId="Web-{9F49BA53-4939-E2A6-78A4-6000E8BCFBCC}" dt="2019-04-10T03:05:33.594" v="25" actId="20577"/>
          <ac:spMkLst>
            <pc:docMk/>
            <pc:sldMk cId="614643851" sldId="299"/>
            <ac:spMk id="2" creationId="{00000000-0000-0000-0000-000000000000}"/>
          </ac:spMkLst>
        </pc:spChg>
        <pc:spChg chg="mod">
          <ac:chgData name="Kylie Hedger" userId="S::kylie.hedger@det.nsw.edu.au::948a3f88-6ac4-45ad-a1a1-318f7e2011d0" providerId="AD" clId="Web-{9F49BA53-4939-E2A6-78A4-6000E8BCFBCC}" dt="2019-04-10T03:06:37.032" v="43" actId="14100"/>
          <ac:spMkLst>
            <pc:docMk/>
            <pc:sldMk cId="614643851" sldId="299"/>
            <ac:spMk id="5" creationId="{00000000-0000-0000-0000-000000000000}"/>
          </ac:spMkLst>
        </pc:spChg>
        <pc:spChg chg="del mod">
          <ac:chgData name="Kylie Hedger" userId="S::kylie.hedger@det.nsw.edu.au::948a3f88-6ac4-45ad-a1a1-318f7e2011d0" providerId="AD" clId="Web-{9F49BA53-4939-E2A6-78A4-6000E8BCFBCC}" dt="2019-04-10T03:05:46.156" v="29"/>
          <ac:spMkLst>
            <pc:docMk/>
            <pc:sldMk cId="614643851" sldId="299"/>
            <ac:spMk id="6" creationId="{00000000-0000-0000-0000-000000000000}"/>
          </ac:spMkLst>
        </pc:spChg>
        <pc:spChg chg="del">
          <ac:chgData name="Kylie Hedger" userId="S::kylie.hedger@det.nsw.edu.au::948a3f88-6ac4-45ad-a1a1-318f7e2011d0" providerId="AD" clId="Web-{9F49BA53-4939-E2A6-78A4-6000E8BCFBCC}" dt="2019-04-10T03:05:55.422" v="34"/>
          <ac:spMkLst>
            <pc:docMk/>
            <pc:sldMk cId="614643851" sldId="299"/>
            <ac:spMk id="8" creationId="{00000000-0000-0000-0000-000000000000}"/>
          </ac:spMkLst>
        </pc:spChg>
        <pc:spChg chg="del mod">
          <ac:chgData name="Kylie Hedger" userId="S::kylie.hedger@det.nsw.edu.au::948a3f88-6ac4-45ad-a1a1-318f7e2011d0" providerId="AD" clId="Web-{9F49BA53-4939-E2A6-78A4-6000E8BCFBCC}" dt="2019-04-10T03:05:50.781" v="32"/>
          <ac:spMkLst>
            <pc:docMk/>
            <pc:sldMk cId="614643851" sldId="299"/>
            <ac:spMk id="9" creationId="{00000000-0000-0000-0000-000000000000}"/>
          </ac:spMkLst>
        </pc:spChg>
        <pc:spChg chg="mod">
          <ac:chgData name="Kylie Hedger" userId="S::kylie.hedger@det.nsw.edu.au::948a3f88-6ac4-45ad-a1a1-318f7e2011d0" providerId="AD" clId="Web-{9F49BA53-4939-E2A6-78A4-6000E8BCFBCC}" dt="2019-04-10T03:06:32.531" v="42" actId="14100"/>
          <ac:spMkLst>
            <pc:docMk/>
            <pc:sldMk cId="614643851" sldId="299"/>
            <ac:spMk id="10" creationId="{00000000-0000-0000-0000-000000000000}"/>
          </ac:spMkLst>
        </pc:spChg>
        <pc:spChg chg="mod">
          <ac:chgData name="Kylie Hedger" userId="S::kylie.hedger@det.nsw.edu.au::948a3f88-6ac4-45ad-a1a1-318f7e2011d0" providerId="AD" clId="Web-{9F49BA53-4939-E2A6-78A4-6000E8BCFBCC}" dt="2019-04-10T03:06:10.750" v="38" actId="14100"/>
          <ac:spMkLst>
            <pc:docMk/>
            <pc:sldMk cId="614643851" sldId="299"/>
            <ac:spMk id="11" creationId="{00000000-0000-0000-0000-000000000000}"/>
          </ac:spMkLst>
        </pc:spChg>
        <pc:spChg chg="del">
          <ac:chgData name="Kylie Hedger" userId="S::kylie.hedger@det.nsw.edu.au::948a3f88-6ac4-45ad-a1a1-318f7e2011d0" providerId="AD" clId="Web-{9F49BA53-4939-E2A6-78A4-6000E8BCFBCC}" dt="2019-04-10T03:05:47.156" v="30"/>
          <ac:spMkLst>
            <pc:docMk/>
            <pc:sldMk cId="614643851" sldId="299"/>
            <ac:spMk id="12" creationId="{00000000-0000-0000-0000-000000000000}"/>
          </ac:spMkLst>
        </pc:spChg>
        <pc:spChg chg="del">
          <ac:chgData name="Kylie Hedger" userId="S::kylie.hedger@det.nsw.edu.au::948a3f88-6ac4-45ad-a1a1-318f7e2011d0" providerId="AD" clId="Web-{9F49BA53-4939-E2A6-78A4-6000E8BCFBCC}" dt="2019-04-10T03:05:51.766" v="33"/>
          <ac:spMkLst>
            <pc:docMk/>
            <pc:sldMk cId="614643851" sldId="299"/>
            <ac:spMk id="13" creationId="{00000000-0000-0000-0000-000000000000}"/>
          </ac:spMkLst>
        </pc:spChg>
        <pc:spChg chg="del">
          <ac:chgData name="Kylie Hedger" userId="S::kylie.hedger@det.nsw.edu.au::948a3f88-6ac4-45ad-a1a1-318f7e2011d0" providerId="AD" clId="Web-{9F49BA53-4939-E2A6-78A4-6000E8BCFBCC}" dt="2019-04-10T03:05:56.344" v="35"/>
          <ac:spMkLst>
            <pc:docMk/>
            <pc:sldMk cId="614643851" sldId="299"/>
            <ac:spMk id="14" creationId="{00000000-0000-0000-0000-000000000000}"/>
          </ac:spMkLst>
        </pc:spChg>
      </pc:sldChg>
      <pc:sldChg chg="del">
        <pc:chgData name="Kylie Hedger" userId="S::kylie.hedger@det.nsw.edu.au::948a3f88-6ac4-45ad-a1a1-318f7e2011d0" providerId="AD" clId="Web-{9F49BA53-4939-E2A6-78A4-6000E8BCFBCC}" dt="2019-04-10T03:02:54.202" v="0"/>
        <pc:sldMkLst>
          <pc:docMk/>
          <pc:sldMk cId="1415536252" sldId="300"/>
        </pc:sldMkLst>
      </pc:sldChg>
      <pc:sldChg chg="modSp">
        <pc:chgData name="Kylie Hedger" userId="S::kylie.hedger@det.nsw.edu.au::948a3f88-6ac4-45ad-a1a1-318f7e2011d0" providerId="AD" clId="Web-{9F49BA53-4939-E2A6-78A4-6000E8BCFBCC}" dt="2019-04-10T03:18:33.566" v="504" actId="20577"/>
        <pc:sldMkLst>
          <pc:docMk/>
          <pc:sldMk cId="2097549955" sldId="305"/>
        </pc:sldMkLst>
        <pc:spChg chg="mod">
          <ac:chgData name="Kylie Hedger" userId="S::kylie.hedger@det.nsw.edu.au::948a3f88-6ac4-45ad-a1a1-318f7e2011d0" providerId="AD" clId="Web-{9F49BA53-4939-E2A6-78A4-6000E8BCFBCC}" dt="2019-04-10T03:17:01.362" v="397" actId="20577"/>
          <ac:spMkLst>
            <pc:docMk/>
            <pc:sldMk cId="2097549955" sldId="305"/>
            <ac:spMk id="2" creationId="{00000000-0000-0000-0000-000000000000}"/>
          </ac:spMkLst>
        </pc:spChg>
        <pc:spChg chg="mod">
          <ac:chgData name="Kylie Hedger" userId="S::kylie.hedger@det.nsw.edu.au::948a3f88-6ac4-45ad-a1a1-318f7e2011d0" providerId="AD" clId="Web-{9F49BA53-4939-E2A6-78A4-6000E8BCFBCC}" dt="2019-04-10T03:18:33.566" v="504" actId="20577"/>
          <ac:spMkLst>
            <pc:docMk/>
            <pc:sldMk cId="2097549955" sldId="305"/>
            <ac:spMk id="4" creationId="{00000000-0000-0000-0000-000000000000}"/>
          </ac:spMkLst>
        </pc:spChg>
      </pc:sldChg>
      <pc:sldChg chg="modSp new">
        <pc:chgData name="Kylie Hedger" userId="S::kylie.hedger@det.nsw.edu.au::948a3f88-6ac4-45ad-a1a1-318f7e2011d0" providerId="AD" clId="Web-{9F49BA53-4939-E2A6-78A4-6000E8BCFBCC}" dt="2019-04-10T03:14:33.361" v="333" actId="20577"/>
        <pc:sldMkLst>
          <pc:docMk/>
          <pc:sldMk cId="197337110" sldId="308"/>
        </pc:sldMkLst>
        <pc:spChg chg="mod">
          <ac:chgData name="Kylie Hedger" userId="S::kylie.hedger@det.nsw.edu.au::948a3f88-6ac4-45ad-a1a1-318f7e2011d0" providerId="AD" clId="Web-{9F49BA53-4939-E2A6-78A4-6000E8BCFBCC}" dt="2019-04-10T03:09:43.282" v="119" actId="20577"/>
          <ac:spMkLst>
            <pc:docMk/>
            <pc:sldMk cId="197337110" sldId="308"/>
            <ac:spMk id="2" creationId="{CA584F55-4B01-4E98-9368-1AD864C71213}"/>
          </ac:spMkLst>
        </pc:spChg>
        <pc:spChg chg="mod">
          <ac:chgData name="Kylie Hedger" userId="S::kylie.hedger@det.nsw.edu.au::948a3f88-6ac4-45ad-a1a1-318f7e2011d0" providerId="AD" clId="Web-{9F49BA53-4939-E2A6-78A4-6000E8BCFBCC}" dt="2019-04-10T03:13:22.971" v="242" actId="20577"/>
          <ac:spMkLst>
            <pc:docMk/>
            <pc:sldMk cId="197337110" sldId="308"/>
            <ac:spMk id="4" creationId="{39D16E1A-C436-4A88-9975-47DFF25E99A1}"/>
          </ac:spMkLst>
        </pc:spChg>
        <pc:spChg chg="mod">
          <ac:chgData name="Kylie Hedger" userId="S::kylie.hedger@det.nsw.edu.au::948a3f88-6ac4-45ad-a1a1-318f7e2011d0" providerId="AD" clId="Web-{9F49BA53-4939-E2A6-78A4-6000E8BCFBCC}" dt="2019-04-10T03:14:33.361" v="333" actId="20577"/>
          <ac:spMkLst>
            <pc:docMk/>
            <pc:sldMk cId="197337110" sldId="308"/>
            <ac:spMk id="5" creationId="{81446796-F7B6-431E-A697-84D882B2E14A}"/>
          </ac:spMkLst>
        </pc:spChg>
      </pc:sldChg>
      <pc:sldChg chg="new del">
        <pc:chgData name="Kylie Hedger" userId="S::kylie.hedger@det.nsw.edu.au::948a3f88-6ac4-45ad-a1a1-318f7e2011d0" providerId="AD" clId="Web-{9F49BA53-4939-E2A6-78A4-6000E8BCFBCC}" dt="2019-04-10T03:04:20.968" v="4"/>
        <pc:sldMkLst>
          <pc:docMk/>
          <pc:sldMk cId="3090585069" sldId="308"/>
        </pc:sldMkLst>
      </pc:sldChg>
      <pc:sldChg chg="del">
        <pc:chgData name="Kylie Hedger" userId="S::kylie.hedger@det.nsw.edu.au::948a3f88-6ac4-45ad-a1a1-318f7e2011d0" providerId="AD" clId="Web-{9F49BA53-4939-E2A6-78A4-6000E8BCFBCC}" dt="2019-04-10T03:03:41.421" v="1"/>
        <pc:sldMkLst>
          <pc:docMk/>
          <pc:sldMk cId="3428072337" sldId="308"/>
        </pc:sldMkLst>
      </pc:sldChg>
      <pc:sldChg chg="modSp new del ord">
        <pc:chgData name="Kylie Hedger" userId="S::kylie.hedger@det.nsw.edu.au::948a3f88-6ac4-45ad-a1a1-318f7e2011d0" providerId="AD" clId="Web-{9F49BA53-4939-E2A6-78A4-6000E8BCFBCC}" dt="2019-04-10T03:07:05.735" v="45"/>
        <pc:sldMkLst>
          <pc:docMk/>
          <pc:sldMk cId="3781949880" sldId="309"/>
        </pc:sldMkLst>
        <pc:spChg chg="mod">
          <ac:chgData name="Kylie Hedger" userId="S::kylie.hedger@det.nsw.edu.au::948a3f88-6ac4-45ad-a1a1-318f7e2011d0" providerId="AD" clId="Web-{9F49BA53-4939-E2A6-78A4-6000E8BCFBCC}" dt="2019-04-10T03:04:55.516" v="14" actId="20577"/>
          <ac:spMkLst>
            <pc:docMk/>
            <pc:sldMk cId="3781949880" sldId="309"/>
            <ac:spMk id="2" creationId="{80FD7DB4-93D6-492B-8FDE-6ECCF99FB304}"/>
          </ac:spMkLst>
        </pc:spChg>
        <pc:spChg chg="mod">
          <ac:chgData name="Kylie Hedger" userId="S::kylie.hedger@det.nsw.edu.au::948a3f88-6ac4-45ad-a1a1-318f7e2011d0" providerId="AD" clId="Web-{9F49BA53-4939-E2A6-78A4-6000E8BCFBCC}" dt="2019-04-10T03:04:42.765" v="6" actId="1076"/>
          <ac:spMkLst>
            <pc:docMk/>
            <pc:sldMk cId="3781949880" sldId="309"/>
            <ac:spMk id="3" creationId="{81381D8D-07B1-4DCD-9D87-2B95E8537981}"/>
          </ac:spMkLst>
        </pc:spChg>
      </pc:sldChg>
    </pc:docChg>
  </pc:docChgLst>
  <pc:docChgLst>
    <pc:chgData name="Catherine Thomson" userId="S::catherine.thomson7@det.nsw.edu.au::919ddc9e-30ce-477e-bb23-9ae9c31f732e" providerId="AD" clId="Web-{24787294-7C91-CE13-35E7-CC2596B6AAB1}"/>
    <pc:docChg chg="modSld">
      <pc:chgData name="Catherine Thomson" userId="S::catherine.thomson7@det.nsw.edu.au::919ddc9e-30ce-477e-bb23-9ae9c31f732e" providerId="AD" clId="Web-{24787294-7C91-CE13-35E7-CC2596B6AAB1}" dt="2019-05-05T12:29:54.854" v="6"/>
      <pc:docMkLst>
        <pc:docMk/>
      </pc:docMkLst>
      <pc:sldChg chg="addCm">
        <pc:chgData name="Catherine Thomson" userId="S::catherine.thomson7@det.nsw.edu.au::919ddc9e-30ce-477e-bb23-9ae9c31f732e" providerId="AD" clId="Web-{24787294-7C91-CE13-35E7-CC2596B6AAB1}" dt="2019-05-05T12:28:06.104" v="4"/>
        <pc:sldMkLst>
          <pc:docMk/>
          <pc:sldMk cId="843466498" sldId="301"/>
        </pc:sldMkLst>
      </pc:sldChg>
      <pc:sldChg chg="addCm">
        <pc:chgData name="Catherine Thomson" userId="S::catherine.thomson7@det.nsw.edu.au::919ddc9e-30ce-477e-bb23-9ae9c31f732e" providerId="AD" clId="Web-{24787294-7C91-CE13-35E7-CC2596B6AAB1}" dt="2019-05-05T12:29:54.854" v="6"/>
        <pc:sldMkLst>
          <pc:docMk/>
          <pc:sldMk cId="698606214" sldId="303"/>
        </pc:sldMkLst>
      </pc:sldChg>
      <pc:sldChg chg="modSp">
        <pc:chgData name="Catherine Thomson" userId="S::catherine.thomson7@det.nsw.edu.au::919ddc9e-30ce-477e-bb23-9ae9c31f732e" providerId="AD" clId="Web-{24787294-7C91-CE13-35E7-CC2596B6AAB1}" dt="2019-05-05T12:27:15.479" v="3" actId="20577"/>
        <pc:sldMkLst>
          <pc:docMk/>
          <pc:sldMk cId="197337110" sldId="308"/>
        </pc:sldMkLst>
        <pc:spChg chg="mod">
          <ac:chgData name="Catherine Thomson" userId="S::catherine.thomson7@det.nsw.edu.au::919ddc9e-30ce-477e-bb23-9ae9c31f732e" providerId="AD" clId="Web-{24787294-7C91-CE13-35E7-CC2596B6AAB1}" dt="2019-05-05T12:27:15.479" v="3" actId="20577"/>
          <ac:spMkLst>
            <pc:docMk/>
            <pc:sldMk cId="197337110" sldId="308"/>
            <ac:spMk id="4" creationId="{39D16E1A-C436-4A88-9975-47DFF25E99A1}"/>
          </ac:spMkLst>
        </pc:spChg>
      </pc:sldChg>
      <pc:sldChg chg="addCm">
        <pc:chgData name="Catherine Thomson" userId="S::catherine.thomson7@det.nsw.edu.au::919ddc9e-30ce-477e-bb23-9ae9c31f732e" providerId="AD" clId="Web-{24787294-7C91-CE13-35E7-CC2596B6AAB1}" dt="2019-05-05T12:29:13.417" v="5"/>
        <pc:sldMkLst>
          <pc:docMk/>
          <pc:sldMk cId="33573089" sldId="318"/>
        </pc:sldMkLst>
      </pc:sldChg>
    </pc:docChg>
  </pc:docChgLst>
  <pc:docChgLst>
    <pc:chgData clId="Web-{171FAC95-0C05-0319-D791-FA6CD64790C5}"/>
    <pc:docChg chg="modSld">
      <pc:chgData name="" userId="" providerId="" clId="Web-{171FAC95-0C05-0319-D791-FA6CD64790C5}" dt="2019-04-12T03:11:32.190" v="0" actId="20577"/>
      <pc:docMkLst>
        <pc:docMk/>
      </pc:docMkLst>
      <pc:sldChg chg="modSp">
        <pc:chgData name="" userId="" providerId="" clId="Web-{171FAC95-0C05-0319-D791-FA6CD64790C5}" dt="2019-04-12T03:11:32.190" v="0" actId="20577"/>
        <pc:sldMkLst>
          <pc:docMk/>
          <pc:sldMk cId="2576345977" sldId="258"/>
        </pc:sldMkLst>
        <pc:spChg chg="mod">
          <ac:chgData name="" userId="" providerId="" clId="Web-{171FAC95-0C05-0319-D791-FA6CD64790C5}" dt="2019-04-12T03:11:32.190" v="0" actId="20577"/>
          <ac:spMkLst>
            <pc:docMk/>
            <pc:sldMk cId="2576345977" sldId="258"/>
            <ac:spMk id="6" creationId="{00000000-0000-0000-0000-000000000000}"/>
          </ac:spMkLst>
        </pc:spChg>
      </pc:sldChg>
    </pc:docChg>
  </pc:docChgLst>
  <pc:docChgLst>
    <pc:chgData name="Kylie Hedger" userId="S::kylie.hedger@det.nsw.edu.au::948a3f88-6ac4-45ad-a1a1-318f7e2011d0" providerId="AD" clId="Web-{1A6208B5-3351-30B6-23BC-AB375DB5AE02}"/>
    <pc:docChg chg="modSld">
      <pc:chgData name="Kylie Hedger" userId="S::kylie.hedger@det.nsw.edu.au::948a3f88-6ac4-45ad-a1a1-318f7e2011d0" providerId="AD" clId="Web-{1A6208B5-3351-30B6-23BC-AB375DB5AE02}" dt="2019-04-12T02:57:47.463" v="1" actId="20577"/>
      <pc:docMkLst>
        <pc:docMk/>
      </pc:docMkLst>
      <pc:sldChg chg="modSp">
        <pc:chgData name="Kylie Hedger" userId="S::kylie.hedger@det.nsw.edu.au::948a3f88-6ac4-45ad-a1a1-318f7e2011d0" providerId="AD" clId="Web-{1A6208B5-3351-30B6-23BC-AB375DB5AE02}" dt="2019-04-12T02:57:47.463" v="1" actId="20577"/>
        <pc:sldMkLst>
          <pc:docMk/>
          <pc:sldMk cId="2576345977" sldId="258"/>
        </pc:sldMkLst>
        <pc:spChg chg="mod">
          <ac:chgData name="Kylie Hedger" userId="S::kylie.hedger@det.nsw.edu.au::948a3f88-6ac4-45ad-a1a1-318f7e2011d0" providerId="AD" clId="Web-{1A6208B5-3351-30B6-23BC-AB375DB5AE02}" dt="2019-04-12T02:57:47.463" v="1" actId="20577"/>
          <ac:spMkLst>
            <pc:docMk/>
            <pc:sldMk cId="2576345977" sldId="258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5DC1F-8003-4774-AF66-DEE21549FFB7}" type="datetimeFigureOut">
              <a:rPr lang="en-AU" smtClean="0"/>
              <a:t>21/06/2019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FC882-8ADF-4FE7-836A-EF96798AF9B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7818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This is where you access your account</a:t>
            </a:r>
            <a:r>
              <a:rPr lang="en-AU" baseline="0" dirty="0"/>
              <a:t>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FC882-8ADF-4FE7-836A-EF96798AF9B2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8082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4">
            <a:extLst>
              <a:ext uri="{FF2B5EF4-FFF2-40B4-BE49-F238E27FC236}">
                <a16:creationId xmlns:a16="http://schemas.microsoft.com/office/drawing/2014/main" id="{715C9443-4192-447A-B327-8C64E8A86FA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6229" y="5920817"/>
            <a:ext cx="605979" cy="640512"/>
            <a:chOff x="1841" y="2"/>
            <a:chExt cx="4000" cy="4318"/>
          </a:xfrm>
          <a:solidFill>
            <a:schemeClr val="bg1"/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75322274-FED5-4C13-95D1-786315FB07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23A865D7-16EB-4A1C-9C6C-B2FB593CF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229" y="2823581"/>
            <a:ext cx="7658645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6229" y="4048755"/>
            <a:ext cx="4636034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6487694-BCE5-40E5-957D-41D10B21C04A}"/>
              </a:ext>
            </a:extLst>
          </p:cNvPr>
          <p:cNvGrpSpPr/>
          <p:nvPr/>
        </p:nvGrpSpPr>
        <p:grpSpPr>
          <a:xfrm>
            <a:off x="337062" y="365496"/>
            <a:ext cx="2172164" cy="184666"/>
            <a:chOff x="446350" y="402893"/>
            <a:chExt cx="2344476" cy="20356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0741CFD-7DEE-490C-8563-C8C4EF3060AD}"/>
                </a:ext>
              </a:extLst>
            </p:cNvPr>
            <p:cNvCxnSpPr/>
            <p:nvPr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75D8F5-C831-4AC7-AE09-4DA65EE17051}"/>
                </a:ext>
              </a:extLst>
            </p:cNvPr>
            <p:cNvSpPr txBox="1"/>
            <p:nvPr/>
          </p:nvSpPr>
          <p:spPr>
            <a:xfrm>
              <a:off x="524310" y="402893"/>
              <a:ext cx="2266516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0" i="0" dirty="0">
                  <a:solidFill>
                    <a:schemeClr val="bg1"/>
                  </a:solidFill>
                  <a:latin typeface="+mj-lt"/>
                </a:rPr>
                <a:t>NSW Department of Education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17" r="46599"/>
          <a:stretch/>
        </p:blipFill>
        <p:spPr>
          <a:xfrm rot="5400000">
            <a:off x="8879382" y="3546666"/>
            <a:ext cx="2885679" cy="3867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7" r="55130"/>
          <a:stretch/>
        </p:blipFill>
        <p:spPr>
          <a:xfrm>
            <a:off x="11100309" y="-46104"/>
            <a:ext cx="1124988" cy="20280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076"/>
          <a:stretch/>
        </p:blipFill>
        <p:spPr>
          <a:xfrm>
            <a:off x="4298591" y="5750759"/>
            <a:ext cx="2776797" cy="11495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01"/>
          <a:stretch/>
        </p:blipFill>
        <p:spPr>
          <a:xfrm>
            <a:off x="5686990" y="-23052"/>
            <a:ext cx="4904299" cy="218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2727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bg>
      <p:bgPr>
        <a:solidFill>
          <a:srgbClr val="192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4">
            <a:extLst>
              <a:ext uri="{FF2B5EF4-FFF2-40B4-BE49-F238E27FC236}">
                <a16:creationId xmlns:a16="http://schemas.microsoft.com/office/drawing/2014/main" id="{6F608F73-741F-6946-B641-D8427799D99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454912" y="6124026"/>
            <a:ext cx="407671" cy="430903"/>
            <a:chOff x="1841" y="2"/>
            <a:chExt cx="4000" cy="4318"/>
          </a:xfrm>
          <a:solidFill>
            <a:schemeClr val="bg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EEF63556-136D-FA42-BB5B-3B1E035D18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DDD716A6-8BCF-6848-84E2-A6A085F332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bg1"/>
                </a:solidFill>
                <a:latin typeface="+mj-lt"/>
              </a:defRPr>
            </a:lvl1pPr>
          </a:lstStyle>
          <a:p>
            <a:endParaRPr lang="en-AU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228" y="668773"/>
            <a:ext cx="4637507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 slide</a:t>
            </a:r>
            <a:endParaRPr lang="en-AU" dirty="0"/>
          </a:p>
        </p:txBody>
      </p:sp>
      <p:sp>
        <p:nvSpPr>
          <p:cNvPr id="27" name="Text Placeholder 2078">
            <a:extLst>
              <a:ext uri="{FF2B5EF4-FFF2-40B4-BE49-F238E27FC236}">
                <a16:creationId xmlns:a16="http://schemas.microsoft.com/office/drawing/2014/main" id="{6CEE090E-CCFD-D641-BC04-E336F151C8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6228" y="1175566"/>
            <a:ext cx="4636034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28" name="Content Placeholder 4"/>
          <p:cNvSpPr>
            <a:spLocks noGrp="1"/>
          </p:cNvSpPr>
          <p:nvPr>
            <p:ph sz="quarter" idx="18" hasCustomPrompt="1"/>
          </p:nvPr>
        </p:nvSpPr>
        <p:spPr>
          <a:xfrm>
            <a:off x="315913" y="1881188"/>
            <a:ext cx="11546670" cy="4030662"/>
          </a:xfrm>
        </p:spPr>
        <p:txBody>
          <a:bodyPr/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/>
              <a:defRPr>
                <a:solidFill>
                  <a:schemeClr val="bg1"/>
                </a:solidFill>
                <a:latin typeface="+mn-lt"/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  <a:latin typeface="+mn-lt"/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bg1"/>
                </a:solidFill>
                <a:latin typeface="+mn-lt"/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Point Size 18</a:t>
            </a:r>
          </a:p>
          <a:p>
            <a:pPr lvl="1"/>
            <a:r>
              <a:rPr lang="en-US" dirty="0"/>
              <a:t>Point Size 18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7346632-EFE4-F840-8F92-83FA6363A404}"/>
              </a:ext>
            </a:extLst>
          </p:cNvPr>
          <p:cNvGrpSpPr/>
          <p:nvPr/>
        </p:nvGrpSpPr>
        <p:grpSpPr>
          <a:xfrm>
            <a:off x="337062" y="365496"/>
            <a:ext cx="2172164" cy="184666"/>
            <a:chOff x="446350" y="402893"/>
            <a:chExt cx="2344476" cy="20356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C913C52-0751-BC4D-A716-67C521725C4C}"/>
                </a:ext>
              </a:extLst>
            </p:cNvPr>
            <p:cNvCxnSpPr/>
            <p:nvPr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85F729-539D-F848-B304-C18B0623A65C}"/>
                </a:ext>
              </a:extLst>
            </p:cNvPr>
            <p:cNvSpPr txBox="1"/>
            <p:nvPr/>
          </p:nvSpPr>
          <p:spPr>
            <a:xfrm>
              <a:off x="524310" y="402893"/>
              <a:ext cx="2266516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0" i="0" dirty="0">
                  <a:solidFill>
                    <a:schemeClr val="bg1"/>
                  </a:solidFill>
                  <a:latin typeface="+mj-lt"/>
                </a:rPr>
                <a:t>NSW Department of Education</a:t>
              </a: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918" y="-721654"/>
            <a:ext cx="2251386" cy="222306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01" y="-3650494"/>
            <a:ext cx="4904299" cy="48421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1658">
            <a:off x="7893282" y="6073210"/>
            <a:ext cx="2618969" cy="258576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717" y="6213283"/>
            <a:ext cx="1744423" cy="172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7791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2E84D184-0E36-4D4E-BB2E-2CD914E38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+mn-lt"/>
              </a:defRPr>
            </a:lvl1pPr>
          </a:lstStyle>
          <a:p>
            <a:endParaRPr lang="en-AU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28" y="668773"/>
            <a:ext cx="11483026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5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6227" y="1175566"/>
            <a:ext cx="11503535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6227" y="1881187"/>
            <a:ext cx="11476380" cy="4030633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/>
                </a:solidFill>
                <a:latin typeface="+mn-lt"/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+mn-lt"/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Arial 18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9C2C0D5-A346-2643-9D8C-8C22D5D50C6E}"/>
              </a:ext>
            </a:extLst>
          </p:cNvPr>
          <p:cNvGrpSpPr/>
          <p:nvPr/>
        </p:nvGrpSpPr>
        <p:grpSpPr>
          <a:xfrm>
            <a:off x="337062" y="365496"/>
            <a:ext cx="2549830" cy="184666"/>
            <a:chOff x="446350" y="402893"/>
            <a:chExt cx="2752100" cy="20356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EFECAC3-BF7B-B746-B2D0-F554BFDC2964}"/>
                </a:ext>
              </a:extLst>
            </p:cNvPr>
            <p:cNvCxnSpPr/>
            <p:nvPr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74AE827-7224-224D-825A-55775AA3B745}"/>
                </a:ext>
              </a:extLst>
            </p:cNvPr>
            <p:cNvSpPr txBox="1"/>
            <p:nvPr/>
          </p:nvSpPr>
          <p:spPr>
            <a:xfrm>
              <a:off x="524310" y="402893"/>
              <a:ext cx="2674140" cy="2035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AU" sz="1200" b="0" i="0" dirty="0">
                  <a:solidFill>
                    <a:schemeClr val="tx2"/>
                  </a:solidFill>
                  <a:latin typeface="+mn-lt"/>
                </a:rPr>
                <a:t>NSW Department of Education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24"/>
          <a:stretch/>
        </p:blipFill>
        <p:spPr>
          <a:xfrm>
            <a:off x="9015407" y="-22860"/>
            <a:ext cx="3816674" cy="7941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06" r="32259"/>
          <a:stretch/>
        </p:blipFill>
        <p:spPr>
          <a:xfrm>
            <a:off x="10688459" y="-30480"/>
            <a:ext cx="1495921" cy="157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7477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6D938D5A-7424-0143-BFE0-7A42485AF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AU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28" y="668773"/>
            <a:ext cx="11428060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9" name="Text Placeholder 2078">
            <a:extLst>
              <a:ext uri="{FF2B5EF4-FFF2-40B4-BE49-F238E27FC236}">
                <a16:creationId xmlns:a16="http://schemas.microsoft.com/office/drawing/2014/main" id="{7C970063-30E0-2145-B5EC-FC65EB533C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6227" y="1175566"/>
            <a:ext cx="11448471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33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6228" y="1881187"/>
            <a:ext cx="5508511" cy="4030633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/>
                </a:solidFill>
                <a:latin typeface="+mj-lt"/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+mj-lt"/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Point Size 18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Point Size 18</a:t>
            </a:r>
          </a:p>
        </p:txBody>
      </p:sp>
      <p:sp>
        <p:nvSpPr>
          <p:cNvPr id="34" name="Content Placeholder 10">
            <a:extLst>
              <a:ext uri="{FF2B5EF4-FFF2-40B4-BE49-F238E27FC236}">
                <a16:creationId xmlns:a16="http://schemas.microsoft.com/office/drawing/2014/main" id="{01DDF432-B9B5-4DE1-B08C-F223EAD1B1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796" y="1881187"/>
            <a:ext cx="5508511" cy="4030633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Point Size 18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Point Size 18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C291F29-2F98-BD4D-B042-0C72D579864D}"/>
              </a:ext>
            </a:extLst>
          </p:cNvPr>
          <p:cNvGrpSpPr/>
          <p:nvPr/>
        </p:nvGrpSpPr>
        <p:grpSpPr>
          <a:xfrm>
            <a:off x="337062" y="365496"/>
            <a:ext cx="2172164" cy="184666"/>
            <a:chOff x="446350" y="402893"/>
            <a:chExt cx="2344476" cy="203560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EF174A2-A12A-574C-A29E-3FE1A83AA8A7}"/>
                </a:ext>
              </a:extLst>
            </p:cNvPr>
            <p:cNvCxnSpPr/>
            <p:nvPr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29AAED-C026-A74D-986A-D99794BFEDDD}"/>
                </a:ext>
              </a:extLst>
            </p:cNvPr>
            <p:cNvSpPr txBox="1"/>
            <p:nvPr/>
          </p:nvSpPr>
          <p:spPr>
            <a:xfrm>
              <a:off x="524310" y="402893"/>
              <a:ext cx="2266516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0" i="0" dirty="0">
                  <a:solidFill>
                    <a:schemeClr val="tx2"/>
                  </a:solidFill>
                  <a:latin typeface="+mj-lt"/>
                </a:rPr>
                <a:t>NSW Department of Education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28" r="50000"/>
          <a:stretch/>
        </p:blipFill>
        <p:spPr>
          <a:xfrm>
            <a:off x="10597607" y="-15240"/>
            <a:ext cx="1594393" cy="77437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89117" r="-27477" b="1"/>
          <a:stretch/>
        </p:blipFill>
        <p:spPr>
          <a:xfrm rot="5400000">
            <a:off x="8508032" y="4096504"/>
            <a:ext cx="6795208" cy="57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469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mplate Instructions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6D938D5A-7424-0143-BFE0-7A42485AF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AU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28" y="668773"/>
            <a:ext cx="11428060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3" name="Text Placeholder 2078">
            <a:extLst>
              <a:ext uri="{FF2B5EF4-FFF2-40B4-BE49-F238E27FC236}">
                <a16:creationId xmlns:a16="http://schemas.microsoft.com/office/drawing/2014/main" id="{7C970063-30E0-2145-B5EC-FC65EB533C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6227" y="1175566"/>
            <a:ext cx="11448471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+mj-lt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16228" y="1881187"/>
            <a:ext cx="5508511" cy="4030633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/>
                </a:solidFill>
                <a:latin typeface="+mn-lt"/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2"/>
                </a:solidFill>
                <a:latin typeface="+mn-lt"/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Medium" pitchFamily="2" charset="77"/>
              <a:ea typeface="+mn-ea"/>
              <a:cs typeface="+mn-cs"/>
            </a:endParaRP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01DDF432-B9B5-4DE1-B08C-F223EAD1B17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83796" y="1881187"/>
            <a:ext cx="5508511" cy="4030633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Medium" pitchFamily="2" charset="77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C291F29-2F98-BD4D-B042-0C72D579864D}"/>
              </a:ext>
            </a:extLst>
          </p:cNvPr>
          <p:cNvGrpSpPr/>
          <p:nvPr/>
        </p:nvGrpSpPr>
        <p:grpSpPr>
          <a:xfrm>
            <a:off x="337062" y="365496"/>
            <a:ext cx="2172164" cy="184666"/>
            <a:chOff x="446350" y="402893"/>
            <a:chExt cx="2344476" cy="20356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EF174A2-A12A-574C-A29E-3FE1A83AA8A7}"/>
                </a:ext>
              </a:extLst>
            </p:cNvPr>
            <p:cNvCxnSpPr/>
            <p:nvPr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29AAED-C026-A74D-986A-D99794BFEDDD}"/>
                </a:ext>
              </a:extLst>
            </p:cNvPr>
            <p:cNvSpPr txBox="1"/>
            <p:nvPr/>
          </p:nvSpPr>
          <p:spPr>
            <a:xfrm>
              <a:off x="524310" y="402893"/>
              <a:ext cx="2266516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0" i="0" dirty="0">
                  <a:solidFill>
                    <a:schemeClr val="tx2"/>
                  </a:solidFill>
                  <a:latin typeface="+mn-lt"/>
                </a:rPr>
                <a:t>NSW Department of Education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75"/>
          <a:stretch/>
        </p:blipFill>
        <p:spPr>
          <a:xfrm>
            <a:off x="9252098" y="-29176"/>
            <a:ext cx="2354603" cy="10909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47" t="45015" r="-281" b="-1"/>
          <a:stretch/>
        </p:blipFill>
        <p:spPr>
          <a:xfrm rot="5400000">
            <a:off x="10780024" y="-258112"/>
            <a:ext cx="1161548" cy="166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350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4">
            <a:extLst>
              <a:ext uri="{FF2B5EF4-FFF2-40B4-BE49-F238E27FC236}">
                <a16:creationId xmlns:a16="http://schemas.microsoft.com/office/drawing/2014/main" id="{6E4C24B8-2CBA-4302-9AB2-514F77CF3D6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316155" y="6128859"/>
            <a:ext cx="412476" cy="435982"/>
            <a:chOff x="1841" y="2"/>
            <a:chExt cx="4000" cy="4318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480F538B-5591-4729-8C28-F988EAAEE3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solidFill>
              <a:srgbClr val="1D3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0E546D3-8277-4394-A225-0C85C093F6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solidFill>
              <a:srgbClr val="DD0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A39B51D2-7FE2-E74F-B12C-4953FC72F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AU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316228" y="1689105"/>
            <a:ext cx="11497399" cy="41314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Arial Point Size 18</a:t>
            </a:r>
          </a:p>
          <a:p>
            <a:pPr lvl="1"/>
            <a:r>
              <a:rPr lang="en-US" dirty="0"/>
              <a:t>Arial Point Size 18</a:t>
            </a:r>
          </a:p>
          <a:p>
            <a:pPr lvl="2"/>
            <a:r>
              <a:rPr lang="en-US" dirty="0"/>
              <a:t>Arial Point Size 16</a:t>
            </a:r>
          </a:p>
          <a:p>
            <a:pPr lvl="3"/>
            <a:r>
              <a:rPr lang="en-US" dirty="0"/>
              <a:t>Arial Point Size 16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16228" y="684539"/>
            <a:ext cx="1149740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583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>
    <p:fade/>
  </p:transition>
  <p:txStyles>
    <p:titleStyle>
      <a:lvl1pPr algn="l" defTabSz="685798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0" indent="0" algn="l" defTabSz="68579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" indent="-107999" algn="l" defTabSz="68579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" indent="-107999" algn="l" defTabSz="68579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Monaco" pitchFamily="2" charset="77"/>
        <a:buChar char="⎼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" indent="-107999" algn="l" defTabSz="68579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System Font Regular"/>
        <a:buChar char="»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" indent="-107999" algn="l" defTabSz="68579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75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5pPr>
      <a:lvl6pPr marL="1885943" indent="-171449" algn="l" defTabSz="6857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42" indent="-171449" algn="l" defTabSz="6857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41" indent="-171449" algn="l" defTabSz="6857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40" indent="-171449" algn="l" defTabSz="6857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9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8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6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6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94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93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92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90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9" pos="245">
          <p15:clr>
            <a:srgbClr val="F26B43"/>
          </p15:clr>
        </p15:guide>
        <p15:guide id="20" pos="3840">
          <p15:clr>
            <a:srgbClr val="F26B43"/>
          </p15:clr>
        </p15:guide>
        <p15:guide id="21" pos="7435">
          <p15:clr>
            <a:srgbClr val="F26B43"/>
          </p15:clr>
        </p15:guide>
        <p15:guide id="22" orient="horz" pos="249">
          <p15:clr>
            <a:srgbClr val="F26B43"/>
          </p15:clr>
        </p15:guide>
        <p15:guide id="23" orient="horz" pos="4133">
          <p15:clr>
            <a:srgbClr val="F26B43"/>
          </p15:clr>
        </p15:guide>
        <p15:guide id="34" orient="horz" pos="663">
          <p15:clr>
            <a:srgbClr val="FBAE40"/>
          </p15:clr>
        </p15:guide>
        <p15:guide id="35" orient="horz" pos="867">
          <p15:clr>
            <a:srgbClr val="FBAE40"/>
          </p15:clr>
        </p15:guide>
        <p15:guide id="36" orient="horz" pos="1049">
          <p15:clr>
            <a:srgbClr val="FBAE40"/>
          </p15:clr>
        </p15:guide>
        <p15:guide id="37" pos="844">
          <p15:clr>
            <a:srgbClr val="FDE53C"/>
          </p15:clr>
        </p15:guide>
        <p15:guide id="38" pos="1443">
          <p15:clr>
            <a:srgbClr val="FDE53C"/>
          </p15:clr>
        </p15:guide>
        <p15:guide id="39" pos="2043">
          <p15:clr>
            <a:srgbClr val="FDE53C"/>
          </p15:clr>
        </p15:guide>
        <p15:guide id="40" pos="2641">
          <p15:clr>
            <a:srgbClr val="FDE53C"/>
          </p15:clr>
        </p15:guide>
        <p15:guide id="41" pos="3241">
          <p15:clr>
            <a:srgbClr val="FDE53C"/>
          </p15:clr>
        </p15:guide>
        <p15:guide id="42" pos="4439">
          <p15:clr>
            <a:srgbClr val="FDE53C"/>
          </p15:clr>
        </p15:guide>
        <p15:guide id="43" pos="5039">
          <p15:clr>
            <a:srgbClr val="FDE53C"/>
          </p15:clr>
        </p15:guide>
        <p15:guide id="44" pos="5637">
          <p15:clr>
            <a:srgbClr val="FDE53C"/>
          </p15:clr>
        </p15:guide>
        <p15:guide id="45" pos="6236">
          <p15:clr>
            <a:srgbClr val="FDE53C"/>
          </p15:clr>
        </p15:guide>
        <p15:guide id="46" pos="6835">
          <p15:clr>
            <a:srgbClr val="FDE53C"/>
          </p15:clr>
        </p15:guide>
        <p15:guide id="47" orient="horz" pos="1185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6228" y="2818963"/>
            <a:ext cx="9316870" cy="1107996"/>
          </a:xfrm>
        </p:spPr>
        <p:txBody>
          <a:bodyPr/>
          <a:lstStyle/>
          <a:p>
            <a:r>
              <a:rPr lang="en-US" dirty="0">
                <a:latin typeface="+mj-lt"/>
              </a:rPr>
              <a:t>HSC minimum standard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Information for students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01878" y="126558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AU" sz="1400" dirty="0" err="1"/>
          </a:p>
        </p:txBody>
      </p:sp>
    </p:spTree>
    <p:extLst>
      <p:ext uri="{BB962C8B-B14F-4D97-AF65-F5344CB8AC3E}">
        <p14:creationId xmlns:p14="http://schemas.microsoft.com/office/powerpoint/2010/main" val="257634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Certification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 dirty="0"/>
              <a:t>HSC Minimum Standard Report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27" y="1566636"/>
            <a:ext cx="3387922" cy="4852826"/>
          </a:xfrm>
          <a:prstGeom prst="rect">
            <a:avLst/>
          </a:prstGeom>
          <a:ln w="3175">
            <a:solidFill>
              <a:srgbClr val="19233E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322" y="1566636"/>
            <a:ext cx="3436830" cy="4852826"/>
          </a:xfrm>
          <a:prstGeom prst="rect">
            <a:avLst/>
          </a:prstGeom>
          <a:ln w="3175">
            <a:solidFill>
              <a:srgbClr val="19233E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7526413" y="1566636"/>
            <a:ext cx="2876610" cy="1438478"/>
          </a:xfrm>
          <a:prstGeom prst="wedgeRectCallout">
            <a:avLst>
              <a:gd name="adj1" fmla="val -62166"/>
              <a:gd name="adj2" fmla="val -8438"/>
            </a:avLst>
          </a:prstGeom>
          <a:solidFill>
            <a:schemeClr val="bg1"/>
          </a:solidFill>
          <a:ln w="12700">
            <a:solidFill>
              <a:srgbClr val="D70C3D"/>
            </a:solidFill>
            <a:prstDash val="dash"/>
          </a:ln>
        </p:spPr>
        <p:txBody>
          <a:bodyPr wrap="square" lIns="108000" tIns="108000" rIns="108000" bIns="108000" rtlCol="0">
            <a:noAutofit/>
          </a:bodyPr>
          <a:lstStyle/>
          <a:p>
            <a:endParaRPr lang="en-AU" sz="1400" dirty="0"/>
          </a:p>
          <a:p>
            <a:r>
              <a:rPr lang="en-AU" sz="1600" dirty="0"/>
              <a:t>These certificates can be downloaded from Students </a:t>
            </a:r>
            <a:r>
              <a:rPr lang="en-AU" sz="1600" dirty="0" smtClean="0"/>
              <a:t>Online</a:t>
            </a:r>
            <a:r>
              <a:rPr lang="en-A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1382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F3F61-DF2F-4972-8CDC-61E0B7ABF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Students Online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01008" y="1695546"/>
            <a:ext cx="8073830" cy="4457125"/>
          </a:xfrm>
          <a:prstGeom prst="roundRect">
            <a:avLst>
              <a:gd name="adj" fmla="val 3338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81E39D5-6D30-427B-B7AB-7B63B62E3572}"/>
              </a:ext>
            </a:extLst>
          </p:cNvPr>
          <p:cNvSpPr txBox="1">
            <a:spLocks/>
          </p:cNvSpPr>
          <p:nvPr/>
        </p:nvSpPr>
        <p:spPr>
          <a:xfrm>
            <a:off x="316227" y="1224728"/>
            <a:ext cx="8317731" cy="27699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l" defTabSz="68579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0" indent="0" algn="l" defTabSz="68579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215999" indent="-107999" algn="l" defTabSz="68579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Monaco" pitchFamily="2" charset="77"/>
              <a:buChar char="⎼"/>
              <a:defRPr sz="120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323999" indent="-107999" algn="l" defTabSz="68579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»"/>
              <a:defRPr sz="12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431999" indent="-107999" algn="l" defTabSz="68579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75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1885943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42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41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40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https://studentsonline.nesa.nsw.edu.au</a:t>
            </a:r>
          </a:p>
        </p:txBody>
      </p:sp>
      <p:pic>
        <p:nvPicPr>
          <p:cNvPr id="7" name="Picture 9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D060D4FE-1DF8-43E8-9A03-C43066BFF90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1504779" y="1695546"/>
            <a:ext cx="7841400" cy="426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30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F3F61-DF2F-4972-8CDC-61E0B7ABF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Students Online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01007" y="1695546"/>
            <a:ext cx="8303579" cy="4590380"/>
          </a:xfrm>
          <a:prstGeom prst="roundRect">
            <a:avLst>
              <a:gd name="adj" fmla="val 3338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81E39D5-6D30-427B-B7AB-7B63B62E3572}"/>
              </a:ext>
            </a:extLst>
          </p:cNvPr>
          <p:cNvSpPr txBox="1">
            <a:spLocks/>
          </p:cNvSpPr>
          <p:nvPr/>
        </p:nvSpPr>
        <p:spPr>
          <a:xfrm>
            <a:off x="316227" y="1224728"/>
            <a:ext cx="8317731" cy="27699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l" defTabSz="68579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0" indent="0" algn="l" defTabSz="68579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215999" indent="-107999" algn="l" defTabSz="68579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Monaco" pitchFamily="2" charset="77"/>
              <a:buChar char="⎼"/>
              <a:defRPr sz="120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323999" indent="-107999" algn="l" defTabSz="68579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»"/>
              <a:defRPr sz="12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431999" indent="-107999" algn="l" defTabSz="68579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75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1885943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42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41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40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https://studentsonline.nesa.nsw.edu.au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26" y="1730643"/>
            <a:ext cx="8004692" cy="443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372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F3F61-DF2F-4972-8CDC-61E0B7ABF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Students Online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401008" y="1695546"/>
            <a:ext cx="8073830" cy="4590380"/>
          </a:xfrm>
          <a:prstGeom prst="roundRect">
            <a:avLst>
              <a:gd name="adj" fmla="val 3338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81E39D5-6D30-427B-B7AB-7B63B62E3572}"/>
              </a:ext>
            </a:extLst>
          </p:cNvPr>
          <p:cNvSpPr txBox="1">
            <a:spLocks/>
          </p:cNvSpPr>
          <p:nvPr/>
        </p:nvSpPr>
        <p:spPr>
          <a:xfrm>
            <a:off x="316227" y="1224728"/>
            <a:ext cx="8317731" cy="276999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marL="0" indent="0" algn="l" defTabSz="68579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0" indent="0" algn="l" defTabSz="68579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215999" indent="-107999" algn="l" defTabSz="68579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Monaco" pitchFamily="2" charset="77"/>
              <a:buChar char="⎼"/>
              <a:defRPr sz="120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323999" indent="-107999" algn="l" defTabSz="68579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»"/>
              <a:defRPr sz="12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431999" indent="-107999" algn="l" defTabSz="68579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75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1885943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42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41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40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j-lt"/>
              </a:rPr>
              <a:t>https://studentsonline.nesa.nsw.edu.au</a:t>
            </a:r>
          </a:p>
        </p:txBody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6D896AA-0897-45F8-B064-0465B9642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199" y="1753794"/>
            <a:ext cx="7816005" cy="439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838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+mj-lt"/>
              </a:rPr>
              <a:t>Test provisions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04576" y="1905807"/>
            <a:ext cx="9253074" cy="3520858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AU" dirty="0">
                <a:latin typeface="+mn-lt"/>
              </a:rPr>
              <a:t>Some students might be eligible for test provisions, such 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+mn-lt"/>
              </a:rPr>
              <a:t>breaks in the test 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+mn-lt"/>
              </a:rPr>
              <a:t>extra time, 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+mn-lt"/>
              </a:rPr>
              <a:t>separate supervision.</a:t>
            </a:r>
          </a:p>
          <a:p>
            <a:endParaRPr lang="en-AU" dirty="0">
              <a:latin typeface="+mn-lt"/>
            </a:endParaRPr>
          </a:p>
          <a:p>
            <a:r>
              <a:rPr lang="en-AU" dirty="0"/>
              <a:t>Talk to the Learning Support team or Year </a:t>
            </a:r>
            <a:r>
              <a:rPr lang="en-AU" dirty="0" smtClean="0"/>
              <a:t>Adviser </a:t>
            </a:r>
            <a:r>
              <a:rPr lang="en-AU" dirty="0"/>
              <a:t>if you think you might be eligible for test provisions.</a:t>
            </a:r>
          </a:p>
          <a:p>
            <a:endParaRPr lang="en-AU" dirty="0">
              <a:latin typeface="+mn-lt"/>
            </a:endParaRPr>
          </a:p>
          <a:p>
            <a:endParaRPr lang="en-A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7549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3141306" y="3923987"/>
            <a:ext cx="1406621" cy="0"/>
          </a:xfrm>
          <a:prstGeom prst="line">
            <a:avLst/>
          </a:prstGeom>
          <a:ln w="19050">
            <a:solidFill>
              <a:srgbClr val="1D428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10800000">
            <a:off x="3163078" y="4423606"/>
            <a:ext cx="1366189" cy="455625"/>
          </a:xfrm>
          <a:prstGeom prst="bentConnector3">
            <a:avLst/>
          </a:prstGeom>
          <a:ln w="19050">
            <a:solidFill>
              <a:srgbClr val="1D428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if a student does not meet the standard?</a:t>
            </a:r>
          </a:p>
        </p:txBody>
      </p:sp>
      <p:cxnSp>
        <p:nvCxnSpPr>
          <p:cNvPr id="6" name="Elbow Connector 5"/>
          <p:cNvCxnSpPr/>
          <p:nvPr/>
        </p:nvCxnSpPr>
        <p:spPr>
          <a:xfrm rot="10800000" flipV="1">
            <a:off x="2993633" y="1961744"/>
            <a:ext cx="1565927" cy="656507"/>
          </a:xfrm>
          <a:prstGeom prst="bentConnector3">
            <a:avLst/>
          </a:prstGeom>
          <a:ln w="19050">
            <a:solidFill>
              <a:srgbClr val="1D428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 rot="10800000">
            <a:off x="2649894" y="4930164"/>
            <a:ext cx="1941576" cy="911249"/>
          </a:xfrm>
          <a:prstGeom prst="bentConnector3">
            <a:avLst/>
          </a:prstGeom>
          <a:ln w="19050">
            <a:solidFill>
              <a:srgbClr val="1D428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163077" y="2985100"/>
            <a:ext cx="1396483" cy="2938"/>
          </a:xfrm>
          <a:prstGeom prst="line">
            <a:avLst/>
          </a:prstGeom>
          <a:ln w="19050">
            <a:solidFill>
              <a:srgbClr val="1D428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416313" y="2571604"/>
            <a:ext cx="4889292" cy="756464"/>
          </a:xfrm>
          <a:prstGeom prst="rect">
            <a:avLst/>
          </a:prstGeom>
          <a:solidFill>
            <a:srgbClr val="FFFFFF"/>
          </a:solidFill>
          <a:ln w="19050">
            <a:solidFill>
              <a:srgbClr val="385E9D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>
                <a:solidFill>
                  <a:schemeClr val="tx1"/>
                </a:solidFill>
              </a:rPr>
              <a:t>Sit the HSC exams</a:t>
            </a:r>
            <a:endParaRPr lang="en-AU" sz="11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22706" y="1614646"/>
            <a:ext cx="4883444" cy="756547"/>
          </a:xfrm>
          <a:prstGeom prst="rect">
            <a:avLst/>
          </a:prstGeom>
          <a:solidFill>
            <a:srgbClr val="FFFFFF"/>
          </a:solidFill>
          <a:ln w="19050">
            <a:solidFill>
              <a:srgbClr val="385E9D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>
                <a:solidFill>
                  <a:schemeClr val="tx1"/>
                </a:solidFill>
              </a:rPr>
              <a:t>Study HSC courses</a:t>
            </a:r>
            <a:endParaRPr lang="en-AU" sz="11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17770" y="3535464"/>
            <a:ext cx="4887960" cy="756464"/>
          </a:xfrm>
          <a:prstGeom prst="rect">
            <a:avLst/>
          </a:prstGeom>
          <a:solidFill>
            <a:srgbClr val="FFFFFF"/>
          </a:solidFill>
          <a:ln w="19050">
            <a:solidFill>
              <a:srgbClr val="385E9D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>
                <a:solidFill>
                  <a:schemeClr val="tx1"/>
                </a:solidFill>
              </a:rPr>
              <a:t>Receive a ROSA</a:t>
            </a:r>
            <a:endParaRPr lang="en-AU" sz="11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17771" y="4499323"/>
            <a:ext cx="4887960" cy="756464"/>
          </a:xfrm>
          <a:prstGeom prst="rect">
            <a:avLst/>
          </a:prstGeom>
          <a:solidFill>
            <a:srgbClr val="FFFFFF"/>
          </a:solidFill>
          <a:ln w="19050">
            <a:solidFill>
              <a:srgbClr val="385E9D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>
                <a:solidFill>
                  <a:schemeClr val="tx1"/>
                </a:solidFill>
              </a:rPr>
              <a:t>Receive an ATAR</a:t>
            </a:r>
            <a:endParaRPr lang="en-AU" sz="1100" b="1" dirty="0">
              <a:solidFill>
                <a:schemeClr val="tx1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484124" y="2173419"/>
            <a:ext cx="3224046" cy="3201947"/>
          </a:xfrm>
          <a:prstGeom prst="flowChartConnector">
            <a:avLst/>
          </a:prstGeom>
          <a:solidFill>
            <a:schemeClr val="accent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/>
              <a:t>If a student does not meet the HSC minimum standard they can still: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28866" y="5463182"/>
            <a:ext cx="4887960" cy="756464"/>
          </a:xfrm>
          <a:prstGeom prst="rect">
            <a:avLst/>
          </a:prstGeom>
          <a:solidFill>
            <a:srgbClr val="FFFFFF"/>
          </a:solidFill>
          <a:ln w="19050">
            <a:solidFill>
              <a:srgbClr val="385E9D"/>
            </a:solidFill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>
                <a:solidFill>
                  <a:schemeClr val="tx1"/>
                </a:solidFill>
              </a:rPr>
              <a:t>Receive </a:t>
            </a:r>
            <a:r>
              <a:rPr lang="en-AU" sz="1600" b="1" smtClean="0">
                <a:solidFill>
                  <a:schemeClr val="tx1"/>
                </a:solidFill>
              </a:rPr>
              <a:t>a HSC </a:t>
            </a:r>
            <a:r>
              <a:rPr lang="en-AU" sz="1600" b="1" dirty="0">
                <a:solidFill>
                  <a:schemeClr val="tx1"/>
                </a:solidFill>
              </a:rPr>
              <a:t>Minimum Standard Report</a:t>
            </a:r>
            <a:endParaRPr lang="en-A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3133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28" y="668772"/>
            <a:ext cx="11428060" cy="1091603"/>
          </a:xfrm>
        </p:spPr>
        <p:txBody>
          <a:bodyPr/>
          <a:lstStyle/>
          <a:p>
            <a:r>
              <a:rPr lang="en-AU" dirty="0">
                <a:latin typeface="+mj-lt"/>
              </a:rPr>
              <a:t>HSC minimum standard pathways for students</a:t>
            </a:r>
            <a:br>
              <a:rPr lang="en-AU" dirty="0">
                <a:latin typeface="+mj-lt"/>
              </a:rPr>
            </a:br>
            <a:r>
              <a:rPr lang="en-AU" sz="2400" dirty="0">
                <a:solidFill>
                  <a:srgbClr val="D70C3D"/>
                </a:solidFill>
                <a:latin typeface="+mj-lt"/>
              </a:rPr>
              <a:t>HSC 2020</a:t>
            </a:r>
            <a:r>
              <a:rPr lang="en-AU" sz="2400" dirty="0">
                <a:solidFill>
                  <a:srgbClr val="D70C3D"/>
                </a:solidFill>
                <a:latin typeface="Montserrat"/>
              </a:rPr>
              <a:t> </a:t>
            </a:r>
            <a:endParaRPr lang="en-AU" sz="2400" dirty="0">
              <a:solidFill>
                <a:srgbClr val="D70C3D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59DD3E4-3BFA-40F4-AE1D-4385562AF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803540"/>
              </p:ext>
            </p:extLst>
          </p:nvPr>
        </p:nvGraphicFramePr>
        <p:xfrm>
          <a:off x="305549" y="1696930"/>
          <a:ext cx="10509112" cy="4766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4684">
                  <a:extLst>
                    <a:ext uri="{9D8B030D-6E8A-4147-A177-3AD203B41FA5}">
                      <a16:colId xmlns:a16="http://schemas.microsoft.com/office/drawing/2014/main" val="621334082"/>
                    </a:ext>
                  </a:extLst>
                </a:gridCol>
                <a:gridCol w="4170283">
                  <a:extLst>
                    <a:ext uri="{9D8B030D-6E8A-4147-A177-3AD203B41FA5}">
                      <a16:colId xmlns:a16="http://schemas.microsoft.com/office/drawing/2014/main" val="2386210554"/>
                    </a:ext>
                  </a:extLst>
                </a:gridCol>
                <a:gridCol w="2684145">
                  <a:extLst>
                    <a:ext uri="{9D8B030D-6E8A-4147-A177-3AD203B41FA5}">
                      <a16:colId xmlns:a16="http://schemas.microsoft.com/office/drawing/2014/main" val="2835329858"/>
                    </a:ext>
                  </a:extLst>
                </a:gridCol>
              </a:tblGrid>
              <a:tr h="23160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1100" b="1" i="0" dirty="0" smtClean="0">
                          <a:effectLst/>
                        </a:rPr>
                        <a:t>Student</a:t>
                      </a:r>
                      <a:endParaRPr lang="en-AU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1100">
                          <a:effectLst/>
                        </a:rPr>
                        <a:t>Action  </a:t>
                      </a:r>
                      <a:endParaRPr lang="en-AU" b="0" i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1100" dirty="0" smtClean="0">
                          <a:effectLst/>
                        </a:rPr>
                        <a:t>Eligible for credential</a:t>
                      </a: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403490"/>
                  </a:ext>
                </a:extLst>
              </a:tr>
              <a:tr h="497919"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1100" dirty="0">
                          <a:effectLst/>
                        </a:rPr>
                        <a:t>Achieved band 8 in </a:t>
                      </a:r>
                      <a:r>
                        <a:rPr lang="en-AU" sz="1100" dirty="0" smtClean="0">
                          <a:effectLst/>
                        </a:rPr>
                        <a:t>NAPLAN </a:t>
                      </a:r>
                      <a:r>
                        <a:rPr lang="en-AU" sz="1100" dirty="0">
                          <a:effectLst/>
                        </a:rPr>
                        <a:t>2017 in Year 9 in Reading, Writing and Numeracy. </a:t>
                      </a:r>
                      <a:endParaRPr lang="en-AU" b="0" i="0" dirty="0"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1100">
                          <a:effectLst/>
                        </a:rPr>
                        <a:t>No minimum standard test required </a:t>
                      </a:r>
                      <a:endParaRPr lang="en-AU" b="0" i="0"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1100" dirty="0">
                          <a:effectLst/>
                        </a:rPr>
                        <a:t>HSC   </a:t>
                      </a:r>
                      <a:endParaRPr lang="en-AU" dirty="0">
                        <a:effectLst/>
                      </a:endParaRPr>
                    </a:p>
                    <a:p>
                      <a:pPr algn="l" rtl="0" fontAlgn="base"/>
                      <a:r>
                        <a:rPr lang="en-AU" sz="1100" dirty="0">
                          <a:effectLst/>
                        </a:rPr>
                        <a:t>ROSA  </a:t>
                      </a:r>
                      <a:endParaRPr lang="en-AU" dirty="0">
                        <a:effectLst/>
                      </a:endParaRPr>
                    </a:p>
                    <a:p>
                      <a:pPr algn="l" rtl="0" fontAlgn="base"/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b="0" i="0" dirty="0"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774441"/>
                  </a:ext>
                </a:extLst>
              </a:tr>
              <a:tr h="144775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1100" dirty="0">
                          <a:effectLst/>
                        </a:rPr>
                        <a:t>Did not achieve band 8 in </a:t>
                      </a:r>
                      <a:r>
                        <a:rPr lang="en-AU" sz="1100" dirty="0" smtClean="0">
                          <a:effectLst/>
                        </a:rPr>
                        <a:t>NAPLAN</a:t>
                      </a:r>
                      <a:r>
                        <a:rPr lang="en-AU" sz="1100" baseline="0" dirty="0" smtClean="0">
                          <a:effectLst/>
                        </a:rPr>
                        <a:t> </a:t>
                      </a:r>
                      <a:r>
                        <a:rPr lang="en-AU" sz="1100" dirty="0" smtClean="0">
                          <a:effectLst/>
                        </a:rPr>
                        <a:t>2017 </a:t>
                      </a:r>
                      <a:r>
                        <a:rPr lang="en-AU" sz="1100" dirty="0">
                          <a:effectLst/>
                        </a:rPr>
                        <a:t>in 1</a:t>
                      </a:r>
                      <a:r>
                        <a:rPr lang="en-AU" sz="1100" dirty="0" smtClean="0">
                          <a:effectLst/>
                        </a:rPr>
                        <a:t>, 2 </a:t>
                      </a:r>
                      <a:r>
                        <a:rPr lang="en-AU" sz="1100" dirty="0">
                          <a:effectLst/>
                        </a:rPr>
                        <a:t>or 3 of the following areas- Reading, Writing or Numeracy. </a:t>
                      </a:r>
                      <a:endParaRPr lang="en-AU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1100" dirty="0">
                          <a:effectLst/>
                        </a:rPr>
                        <a:t>Students only have to sit the online HSC minimum standard test for the areas that they did not achieve band 8 in </a:t>
                      </a:r>
                      <a:r>
                        <a:rPr lang="en-AU" sz="1100" dirty="0" smtClean="0">
                          <a:effectLst/>
                        </a:rPr>
                        <a:t>NAPLAN.</a:t>
                      </a:r>
                      <a:r>
                        <a:rPr lang="en-AU" sz="1100" dirty="0">
                          <a:effectLst/>
                        </a:rPr>
                        <a:t>  </a:t>
                      </a:r>
                      <a:endParaRPr lang="en-AU" dirty="0">
                        <a:effectLst/>
                      </a:endParaRPr>
                    </a:p>
                    <a:p>
                      <a:pPr algn="l" rtl="0" fontAlgn="base"/>
                      <a:r>
                        <a:rPr lang="en-AU" sz="1100" dirty="0">
                          <a:effectLst/>
                        </a:rPr>
                        <a:t>Students can have up to 5 years from the start of the HSC to re-sit the minimum standard tests to achieve level 3 in Reading, Writing and Numeracy. Student then </a:t>
                      </a:r>
                      <a:r>
                        <a:rPr lang="en-AU" sz="1100" dirty="0" smtClean="0">
                          <a:effectLst/>
                        </a:rPr>
                        <a:t>achieves </a:t>
                      </a:r>
                      <a:r>
                        <a:rPr lang="en-AU" sz="1100" dirty="0">
                          <a:effectLst/>
                        </a:rPr>
                        <a:t>level 3 in Reading, Writing and Numeracy.  </a:t>
                      </a:r>
                      <a:endParaRPr lang="en-AU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1100" dirty="0">
                          <a:effectLst/>
                        </a:rPr>
                        <a:t>HSC </a:t>
                      </a:r>
                      <a:endParaRPr lang="en-AU" dirty="0">
                        <a:effectLst/>
                      </a:endParaRPr>
                    </a:p>
                    <a:p>
                      <a:pPr algn="l" rtl="0" fontAlgn="base"/>
                      <a:r>
                        <a:rPr lang="en-AU" sz="1100" dirty="0">
                          <a:effectLst/>
                        </a:rPr>
                        <a:t>ROSA  </a:t>
                      </a:r>
                      <a:endParaRPr lang="en-AU" dirty="0">
                        <a:effectLst/>
                      </a:endParaRPr>
                    </a:p>
                    <a:p>
                      <a:pPr algn="l" rtl="0" fontAlgn="base"/>
                      <a:r>
                        <a:rPr lang="en-AU" sz="1100" dirty="0">
                          <a:effectLst/>
                        </a:rPr>
                        <a:t>Minimum </a:t>
                      </a:r>
                      <a:r>
                        <a:rPr lang="en-AU" sz="1100" dirty="0" smtClean="0">
                          <a:effectLst/>
                        </a:rPr>
                        <a:t>Standard </a:t>
                      </a:r>
                      <a:r>
                        <a:rPr lang="en-AU" sz="1100" dirty="0">
                          <a:effectLst/>
                        </a:rPr>
                        <a:t>R</a:t>
                      </a:r>
                      <a:r>
                        <a:rPr lang="en-AU" sz="1100" dirty="0" smtClean="0">
                          <a:effectLst/>
                        </a:rPr>
                        <a:t>eport</a:t>
                      </a:r>
                      <a:r>
                        <a:rPr lang="en-AU" sz="1100" dirty="0">
                          <a:effectLst/>
                        </a:rPr>
                        <a:t>  </a:t>
                      </a:r>
                      <a:endParaRPr lang="en-AU" dirty="0">
                        <a:effectLst/>
                      </a:endParaRPr>
                    </a:p>
                    <a:p>
                      <a:pPr algn="l" rtl="0" fontAlgn="base"/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288175"/>
                  </a:ext>
                </a:extLst>
              </a:tr>
              <a:tr h="1133821"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1100" dirty="0" smtClean="0">
                          <a:effectLst/>
                        </a:rPr>
                        <a:t>Did not achieve Band 8 in NAPLAN 2017 in 1, 2 or 3 of the following areas – Reading, Writing and</a:t>
                      </a:r>
                      <a:r>
                        <a:rPr lang="en-AU" sz="1100" baseline="0" dirty="0" smtClean="0">
                          <a:effectLst/>
                        </a:rPr>
                        <a:t> Numeracy.</a:t>
                      </a:r>
                    </a:p>
                    <a:p>
                      <a:pPr algn="l" rtl="0" fontAlgn="base"/>
                      <a:endParaRPr lang="en-AU" sz="1100" baseline="0" dirty="0" smtClean="0">
                        <a:effectLst/>
                      </a:endParaRPr>
                    </a:p>
                    <a:p>
                      <a:pPr algn="l" rtl="0" fontAlgn="base"/>
                      <a:r>
                        <a:rPr lang="en-AU" sz="1100" baseline="0" dirty="0" smtClean="0">
                          <a:effectLst/>
                        </a:rPr>
                        <a:t>Does not achieve Level 3 in the HSC minimum standard online tests.</a:t>
                      </a:r>
                      <a:endParaRPr lang="en-AU" dirty="0"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1100" dirty="0">
                          <a:effectLst/>
                        </a:rPr>
                        <a:t>Students only have to sit the online HSC minimum standard tests for the areas that they did not achieve band 8 in </a:t>
                      </a:r>
                      <a:r>
                        <a:rPr lang="en-AU" sz="1100" dirty="0" smtClean="0">
                          <a:effectLst/>
                        </a:rPr>
                        <a:t>NAPLAN.</a:t>
                      </a:r>
                      <a:r>
                        <a:rPr lang="en-AU" sz="1100" dirty="0">
                          <a:effectLst/>
                        </a:rPr>
                        <a:t>  </a:t>
                      </a:r>
                      <a:endParaRPr lang="en-AU" dirty="0">
                        <a:effectLst/>
                      </a:endParaRPr>
                    </a:p>
                    <a:p>
                      <a:pPr algn="l" rtl="0" fontAlgn="base"/>
                      <a:r>
                        <a:rPr lang="en-AU" sz="1100" dirty="0">
                          <a:effectLst/>
                        </a:rPr>
                        <a:t>Students can have up to 5 years from the start of the HSC to re-sit the minimum standard tests to achieve level 3 in Reading, Writing and Numeracy.  </a:t>
                      </a:r>
                      <a:endParaRPr lang="en-AU" b="0" i="0" dirty="0"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1100" dirty="0">
                          <a:effectLst/>
                        </a:rPr>
                        <a:t>ROSA </a:t>
                      </a:r>
                      <a:endParaRPr lang="en-AU" dirty="0">
                        <a:effectLst/>
                      </a:endParaRPr>
                    </a:p>
                    <a:p>
                      <a:pPr algn="l" rtl="0" fontAlgn="base"/>
                      <a:r>
                        <a:rPr lang="en-AU" sz="1100" dirty="0">
                          <a:effectLst/>
                        </a:rPr>
                        <a:t>Minimum </a:t>
                      </a:r>
                      <a:r>
                        <a:rPr lang="en-AU" sz="1100" dirty="0" smtClean="0">
                          <a:effectLst/>
                        </a:rPr>
                        <a:t>Standard Report</a:t>
                      </a:r>
                      <a:r>
                        <a:rPr lang="en-AU" sz="1100" dirty="0">
                          <a:effectLst/>
                        </a:rPr>
                        <a:t> </a:t>
                      </a:r>
                      <a:endParaRPr lang="en-AU" dirty="0">
                        <a:effectLst/>
                      </a:endParaRPr>
                    </a:p>
                    <a:p>
                      <a:pPr algn="l" rtl="0" fontAlgn="base"/>
                      <a:r>
                        <a:rPr lang="en-AU" sz="1100" dirty="0">
                          <a:effectLst/>
                        </a:rPr>
                        <a:t>If studying an ATAR pattern of study students can still receive ATAR and offer to university. </a:t>
                      </a:r>
                      <a:endParaRPr lang="en-AU" dirty="0"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476666"/>
                  </a:ext>
                </a:extLst>
              </a:tr>
              <a:tr h="48634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1100" dirty="0">
                          <a:effectLst/>
                        </a:rPr>
                        <a:t>Does not qualify for HSC due to ‘N’ determination or ineligible pattern of </a:t>
                      </a:r>
                      <a:r>
                        <a:rPr lang="en-AU" sz="1100" dirty="0" smtClean="0">
                          <a:effectLst/>
                        </a:rPr>
                        <a:t>study</a:t>
                      </a:r>
                      <a:r>
                        <a:rPr lang="en-AU" sz="1100" dirty="0">
                          <a:effectLst/>
                        </a:rPr>
                        <a:t>. </a:t>
                      </a:r>
                      <a:endParaRPr lang="en-AU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1100" dirty="0">
                          <a:effectLst/>
                        </a:rPr>
                        <a:t>Sits the minimum standard tests to attain a </a:t>
                      </a:r>
                      <a:r>
                        <a:rPr lang="en-AU" sz="1100" dirty="0" smtClean="0">
                          <a:effectLst/>
                        </a:rPr>
                        <a:t>Minimum Standard </a:t>
                      </a:r>
                      <a:r>
                        <a:rPr lang="en-AU" sz="1100" dirty="0">
                          <a:effectLst/>
                        </a:rPr>
                        <a:t>R</a:t>
                      </a:r>
                      <a:r>
                        <a:rPr lang="en-AU" sz="1100" dirty="0" smtClean="0">
                          <a:effectLst/>
                        </a:rPr>
                        <a:t>eport</a:t>
                      </a:r>
                      <a:r>
                        <a:rPr lang="en-AU" sz="1100" dirty="0">
                          <a:effectLst/>
                        </a:rPr>
                        <a:t>.  </a:t>
                      </a:r>
                      <a:endParaRPr lang="en-AU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1100" dirty="0">
                          <a:effectLst/>
                        </a:rPr>
                        <a:t>ROSA  </a:t>
                      </a:r>
                      <a:endParaRPr lang="en-AU" dirty="0">
                        <a:effectLst/>
                      </a:endParaRPr>
                    </a:p>
                    <a:p>
                      <a:pPr algn="l" rtl="0" fontAlgn="base"/>
                      <a:r>
                        <a:rPr lang="en-AU" sz="1100" dirty="0">
                          <a:effectLst/>
                        </a:rPr>
                        <a:t>Minimum </a:t>
                      </a:r>
                      <a:r>
                        <a:rPr lang="en-AU" sz="1100" dirty="0" smtClean="0">
                          <a:effectLst/>
                        </a:rPr>
                        <a:t>Standard Report</a:t>
                      </a:r>
                      <a:r>
                        <a:rPr lang="en-AU" sz="1100" dirty="0">
                          <a:effectLst/>
                        </a:rPr>
                        <a:t>  </a:t>
                      </a:r>
                      <a:endParaRPr lang="en-AU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827609"/>
                  </a:ext>
                </a:extLst>
              </a:tr>
              <a:tr h="486346"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1100" dirty="0">
                          <a:effectLst/>
                        </a:rPr>
                        <a:t>Leaves school when 17, before the end of Year </a:t>
                      </a:r>
                      <a:r>
                        <a:rPr lang="en-AU" sz="1100" dirty="0" smtClean="0">
                          <a:effectLst/>
                        </a:rPr>
                        <a:t>12</a:t>
                      </a:r>
                      <a:r>
                        <a:rPr lang="en-AU" sz="1100" dirty="0">
                          <a:effectLst/>
                        </a:rPr>
                        <a:t>. </a:t>
                      </a:r>
                      <a:endParaRPr lang="en-AU" b="0" i="0" dirty="0"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1100" dirty="0">
                          <a:effectLst/>
                        </a:rPr>
                        <a:t>Sits the 3 minimum standard tests to attain a </a:t>
                      </a:r>
                      <a:r>
                        <a:rPr lang="en-AU" sz="1100" dirty="0" smtClean="0">
                          <a:effectLst/>
                        </a:rPr>
                        <a:t>Minimum </a:t>
                      </a:r>
                      <a:r>
                        <a:rPr lang="en-AU" sz="1100" dirty="0">
                          <a:effectLst/>
                        </a:rPr>
                        <a:t>S</a:t>
                      </a:r>
                      <a:r>
                        <a:rPr lang="en-AU" sz="1100" dirty="0" smtClean="0">
                          <a:effectLst/>
                        </a:rPr>
                        <a:t>tandard </a:t>
                      </a:r>
                      <a:r>
                        <a:rPr lang="en-AU" sz="1100" dirty="0">
                          <a:effectLst/>
                        </a:rPr>
                        <a:t>R</a:t>
                      </a:r>
                      <a:r>
                        <a:rPr lang="en-AU" sz="1100" dirty="0" smtClean="0">
                          <a:effectLst/>
                        </a:rPr>
                        <a:t>eport</a:t>
                      </a:r>
                      <a:r>
                        <a:rPr lang="en-AU" sz="1100" dirty="0">
                          <a:effectLst/>
                        </a:rPr>
                        <a:t>.  </a:t>
                      </a:r>
                      <a:endParaRPr lang="en-AU" b="0" i="0" dirty="0"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1100" dirty="0">
                          <a:effectLst/>
                        </a:rPr>
                        <a:t>ROSA  </a:t>
                      </a:r>
                      <a:endParaRPr lang="en-AU" dirty="0">
                        <a:effectLst/>
                      </a:endParaRPr>
                    </a:p>
                    <a:p>
                      <a:pPr algn="l" rtl="0" fontAlgn="base"/>
                      <a:r>
                        <a:rPr lang="en-AU" sz="1100" dirty="0">
                          <a:effectLst/>
                        </a:rPr>
                        <a:t>Minimum </a:t>
                      </a:r>
                      <a:r>
                        <a:rPr lang="en-AU" sz="1100" dirty="0" smtClean="0">
                          <a:effectLst/>
                        </a:rPr>
                        <a:t>Standard Report</a:t>
                      </a:r>
                      <a:r>
                        <a:rPr lang="en-AU" sz="1100" dirty="0">
                          <a:effectLst/>
                        </a:rPr>
                        <a:t>  </a:t>
                      </a:r>
                      <a:endParaRPr lang="en-AU" b="0" i="0" dirty="0"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448570"/>
                  </a:ext>
                </a:extLst>
              </a:tr>
              <a:tr h="359044"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1100" dirty="0">
                          <a:effectLst/>
                        </a:rPr>
                        <a:t>Leaves school when </a:t>
                      </a:r>
                      <a:r>
                        <a:rPr lang="en-AU" sz="1100" dirty="0" smtClean="0">
                          <a:effectLst/>
                        </a:rPr>
                        <a:t>17.</a:t>
                      </a:r>
                      <a:endParaRPr lang="en-AU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1100" dirty="0">
                          <a:effectLst/>
                        </a:rPr>
                        <a:t>Does not sit any of minimum standard </a:t>
                      </a:r>
                      <a:r>
                        <a:rPr lang="en-AU" sz="1100" dirty="0" smtClean="0">
                          <a:effectLst/>
                        </a:rPr>
                        <a:t>tests</a:t>
                      </a:r>
                      <a:r>
                        <a:rPr lang="en-AU" sz="1100" dirty="0">
                          <a:effectLst/>
                        </a:rPr>
                        <a:t>.</a:t>
                      </a:r>
                      <a:endParaRPr lang="en-AU" b="0" i="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AU" sz="1100" dirty="0">
                          <a:effectLst/>
                        </a:rPr>
                        <a:t>ROSA  </a:t>
                      </a:r>
                      <a:endParaRPr lang="en-AU" b="0" i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973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86062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28" y="668772"/>
            <a:ext cx="11428060" cy="1091603"/>
          </a:xfrm>
        </p:spPr>
        <p:txBody>
          <a:bodyPr/>
          <a:lstStyle/>
          <a:p>
            <a:r>
              <a:rPr lang="en-AU" dirty="0">
                <a:latin typeface="+mj-lt"/>
              </a:rPr>
              <a:t>HSC minimum standard pathways for students</a:t>
            </a:r>
            <a:br>
              <a:rPr lang="en-AU" dirty="0">
                <a:latin typeface="+mj-lt"/>
              </a:rPr>
            </a:br>
            <a:r>
              <a:rPr lang="en-AU" sz="2400" dirty="0">
                <a:solidFill>
                  <a:srgbClr val="D70C3D"/>
                </a:solidFill>
                <a:latin typeface="+mj-lt"/>
              </a:rPr>
              <a:t>HSC</a:t>
            </a:r>
            <a:r>
              <a:rPr lang="en-AU" sz="2400" dirty="0">
                <a:solidFill>
                  <a:schemeClr val="accent5"/>
                </a:solidFill>
                <a:latin typeface="+mj-lt"/>
              </a:rPr>
              <a:t> </a:t>
            </a:r>
            <a:r>
              <a:rPr lang="en-AU" sz="2400" dirty="0">
                <a:solidFill>
                  <a:schemeClr val="accent5"/>
                </a:solidFill>
                <a:latin typeface="+mj-lt"/>
                <a:cs typeface="Arial"/>
              </a:rPr>
              <a:t>2021 and beyond</a:t>
            </a:r>
            <a:endParaRPr lang="en-AU" sz="2400" dirty="0">
              <a:solidFill>
                <a:schemeClr val="accent5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507092"/>
              </p:ext>
            </p:extLst>
          </p:nvPr>
        </p:nvGraphicFramePr>
        <p:xfrm>
          <a:off x="316228" y="1849288"/>
          <a:ext cx="10903521" cy="4571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8751">
                  <a:extLst>
                    <a:ext uri="{9D8B030D-6E8A-4147-A177-3AD203B41FA5}">
                      <a16:colId xmlns:a16="http://schemas.microsoft.com/office/drawing/2014/main" val="2930714714"/>
                    </a:ext>
                  </a:extLst>
                </a:gridCol>
                <a:gridCol w="5058770">
                  <a:extLst>
                    <a:ext uri="{9D8B030D-6E8A-4147-A177-3AD203B41FA5}">
                      <a16:colId xmlns:a16="http://schemas.microsoft.com/office/drawing/2014/main" val="2110633150"/>
                    </a:ext>
                  </a:extLst>
                </a:gridCol>
                <a:gridCol w="2376000">
                  <a:extLst>
                    <a:ext uri="{9D8B030D-6E8A-4147-A177-3AD203B41FA5}">
                      <a16:colId xmlns:a16="http://schemas.microsoft.com/office/drawing/2014/main" val="10313898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Student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Actions required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Eligible for credential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360395"/>
                  </a:ext>
                </a:extLst>
              </a:tr>
              <a:tr h="906244">
                <a:tc>
                  <a:txBody>
                    <a:bodyPr/>
                    <a:lstStyle/>
                    <a:p>
                      <a:r>
                        <a:rPr lang="en-AU" dirty="0"/>
                        <a:t>Achieves Level</a:t>
                      </a:r>
                      <a:r>
                        <a:rPr lang="en-AU" baseline="0" dirty="0"/>
                        <a:t> 3 in the HSC minimum standard tests (reading, writing, numeracy) before end of Year 12.</a:t>
                      </a:r>
                      <a:endParaRPr lang="en-A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Students only have to demonstrate they have met the standard once.</a:t>
                      </a:r>
                    </a:p>
                    <a:p>
                      <a:r>
                        <a:rPr lang="en-AU" dirty="0" smtClean="0"/>
                        <a:t>Students can choose an ATAR or non ATAR pattern of study</a:t>
                      </a:r>
                      <a:r>
                        <a:rPr lang="en-AU" baseline="0" dirty="0" smtClean="0"/>
                        <a:t> in the HSC.</a:t>
                      </a:r>
                      <a:endParaRPr lang="en-A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HSC</a:t>
                      </a:r>
                    </a:p>
                    <a:p>
                      <a:r>
                        <a:rPr lang="en-AU" dirty="0"/>
                        <a:t>ROSA</a:t>
                      </a:r>
                    </a:p>
                    <a:p>
                      <a:r>
                        <a:rPr lang="en-AU" dirty="0"/>
                        <a:t>Minimum </a:t>
                      </a:r>
                      <a:r>
                        <a:rPr lang="en-AU" dirty="0" smtClean="0"/>
                        <a:t>Standard Report</a:t>
                      </a:r>
                      <a:endParaRPr lang="en-A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698536"/>
                  </a:ext>
                </a:extLst>
              </a:tr>
              <a:tr h="1069911">
                <a:tc>
                  <a:txBody>
                    <a:bodyPr/>
                    <a:lstStyle/>
                    <a:p>
                      <a:r>
                        <a:rPr lang="en-AU" dirty="0"/>
                        <a:t>Achieves Level 3 in one or two HSC minimum</a:t>
                      </a:r>
                      <a:r>
                        <a:rPr lang="en-AU" baseline="0" dirty="0"/>
                        <a:t> standard tests before the end of Year 12.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Students can have up to 5 years</a:t>
                      </a:r>
                      <a:r>
                        <a:rPr lang="en-AU" baseline="0" dirty="0" smtClean="0"/>
                        <a:t> from the start of the HSC to sit the 3 HSC minimum standard online tests to achieve Level 3.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ROSA</a:t>
                      </a:r>
                    </a:p>
                    <a:p>
                      <a:r>
                        <a:rPr lang="en-AU" dirty="0"/>
                        <a:t>Minimum S</a:t>
                      </a:r>
                      <a:r>
                        <a:rPr lang="en-AU" dirty="0" smtClean="0"/>
                        <a:t>tandard Report</a:t>
                      </a:r>
                    </a:p>
                    <a:p>
                      <a:r>
                        <a:rPr lang="en-AU" dirty="0" smtClean="0"/>
                        <a:t>If studying</a:t>
                      </a:r>
                      <a:r>
                        <a:rPr lang="en-AU" baseline="0" dirty="0" smtClean="0"/>
                        <a:t> an ATAR pattern of study, students can still receive ATAR and offer to university.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718465"/>
                  </a:ext>
                </a:extLst>
              </a:tr>
              <a:tr h="690465">
                <a:tc>
                  <a:txBody>
                    <a:bodyPr/>
                    <a:lstStyle/>
                    <a:p>
                      <a:r>
                        <a:rPr lang="en-AU" dirty="0"/>
                        <a:t>Does not qualify for HSC due to ‘N’ determination or ineligible pattern of study.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Sits the 3 HSC minimum standard online tests to attain a Minimum</a:t>
                      </a:r>
                      <a:r>
                        <a:rPr lang="en-AU" baseline="0" dirty="0" smtClean="0"/>
                        <a:t> Standard Report.</a:t>
                      </a:r>
                      <a:endParaRPr lang="en-A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ROSA</a:t>
                      </a:r>
                    </a:p>
                    <a:p>
                      <a:r>
                        <a:rPr lang="en-AU" dirty="0"/>
                        <a:t>Minimum </a:t>
                      </a:r>
                      <a:r>
                        <a:rPr lang="en-AU" dirty="0" smtClean="0"/>
                        <a:t>Standard Report</a:t>
                      </a:r>
                      <a:endParaRPr lang="en-A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802981"/>
                  </a:ext>
                </a:extLst>
              </a:tr>
              <a:tr h="622041">
                <a:tc>
                  <a:txBody>
                    <a:bodyPr/>
                    <a:lstStyle/>
                    <a:p>
                      <a:r>
                        <a:rPr lang="en-AU" dirty="0"/>
                        <a:t>Leaves school when 17, before the end </a:t>
                      </a:r>
                      <a:br>
                        <a:rPr lang="en-AU" dirty="0"/>
                      </a:br>
                      <a:r>
                        <a:rPr lang="en-AU" dirty="0"/>
                        <a:t>of Year 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Sits the </a:t>
                      </a:r>
                      <a:r>
                        <a:rPr lang="en-AU" dirty="0" smtClean="0"/>
                        <a:t>3 </a:t>
                      </a:r>
                      <a:r>
                        <a:rPr lang="en-AU" dirty="0"/>
                        <a:t>HSC minimum standard </a:t>
                      </a:r>
                      <a:r>
                        <a:rPr lang="en-AU" dirty="0" smtClean="0"/>
                        <a:t>online tests to attain a Minimum Standard Report.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ROSA</a:t>
                      </a:r>
                    </a:p>
                    <a:p>
                      <a:r>
                        <a:rPr lang="en-AU" dirty="0"/>
                        <a:t>Minimum </a:t>
                      </a:r>
                      <a:r>
                        <a:rPr lang="en-AU" dirty="0" smtClean="0"/>
                        <a:t>Standard Report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86797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AU" dirty="0"/>
                        <a:t>Leaves school</a:t>
                      </a:r>
                      <a:r>
                        <a:rPr lang="en-AU" baseline="0" dirty="0"/>
                        <a:t> when 17.</a:t>
                      </a:r>
                      <a:endParaRPr lang="en-AU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Does not sit any of the HSC minimum standard tests.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ROSA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570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8314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+mj-lt"/>
              </a:rPr>
              <a:t>What is the HSC minimum standard?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729020" y="3095428"/>
            <a:ext cx="10169738" cy="1938144"/>
          </a:xfrm>
        </p:spPr>
        <p:txBody>
          <a:bodyPr/>
          <a:lstStyle/>
          <a:p>
            <a:r>
              <a:rPr lang="en-AU" dirty="0"/>
              <a:t>The HSC minimum standard is set at Level 3 of the Australian Core Skills Framework (ACSF)​.</a:t>
            </a:r>
          </a:p>
          <a:p>
            <a:r>
              <a:rPr lang="en-AU" dirty="0"/>
              <a:t>ACSF is a nationally agreed set of standards, endorsed by federal and state education ministers​.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5"/>
          </p:nvPr>
        </p:nvSpPr>
        <p:spPr>
          <a:xfrm>
            <a:off x="729020" y="4410079"/>
            <a:ext cx="9896569" cy="969072"/>
          </a:xfrm>
        </p:spPr>
        <p:txBody>
          <a:bodyPr/>
          <a:lstStyle/>
          <a:p>
            <a:r>
              <a:rPr lang="en-AU" dirty="0"/>
              <a:t>The HSC minimum standard is a practical level of reading, writing and numeracy used in everyday life, for work and further study​.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5"/>
          </p:nvPr>
        </p:nvSpPr>
        <p:spPr>
          <a:xfrm>
            <a:off x="729020" y="1968376"/>
            <a:ext cx="10241625" cy="870874"/>
          </a:xfrm>
        </p:spPr>
        <p:txBody>
          <a:bodyPr/>
          <a:lstStyle/>
          <a:p>
            <a:r>
              <a:rPr lang="en-AU" dirty="0"/>
              <a:t>From 2020, students in NSW must meet a minimum standard of literacy and numeracy to be eligible for the HSC credential.​</a:t>
            </a:r>
          </a:p>
        </p:txBody>
      </p:sp>
    </p:spTree>
    <p:extLst>
      <p:ext uri="{BB962C8B-B14F-4D97-AF65-F5344CB8AC3E}">
        <p14:creationId xmlns:p14="http://schemas.microsoft.com/office/powerpoint/2010/main" val="6146438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84F55-4B01-4E98-9368-1AD864C71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students meet the minimum standard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D16E1A-C436-4A88-9975-47DFF25E99A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5825" y="1881187"/>
            <a:ext cx="5078732" cy="403063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2400" b="1" dirty="0">
                <a:solidFill>
                  <a:srgbClr val="D70C3D"/>
                </a:solidFill>
                <a:latin typeface="+mn-lt"/>
              </a:rPr>
              <a:t>HSC 2020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Students have 2 pathways to meet the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minimum standard</a:t>
            </a:r>
            <a:r>
              <a:rPr lang="en-US" dirty="0"/>
              <a:t>:</a:t>
            </a:r>
            <a:endParaRPr lang="en-US" dirty="0">
              <a:latin typeface="+mn-lt"/>
              <a:cs typeface="Arial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1.</a:t>
            </a:r>
            <a:r>
              <a:rPr lang="en-US" dirty="0"/>
              <a:t>  attained</a:t>
            </a:r>
            <a:r>
              <a:rPr lang="en-US" dirty="0">
                <a:latin typeface="+mn-lt"/>
              </a:rPr>
              <a:t> a band 8 in Reading, Writing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and </a:t>
            </a:r>
            <a:r>
              <a:rPr lang="en-US" dirty="0"/>
              <a:t>Numeracy</a:t>
            </a:r>
            <a:r>
              <a:rPr lang="en-US" dirty="0">
                <a:latin typeface="+mn-lt"/>
              </a:rPr>
              <a:t> in the 2017</a:t>
            </a:r>
            <a:r>
              <a:rPr lang="en-US" dirty="0"/>
              <a:t> year</a:t>
            </a:r>
            <a:r>
              <a:rPr lang="en-US" dirty="0">
                <a:latin typeface="+mn-lt"/>
              </a:rPr>
              <a:t> 9 </a:t>
            </a:r>
            <a:r>
              <a:rPr lang="en-US" dirty="0"/>
              <a:t>NAPLAN</a:t>
            </a:r>
            <a:r>
              <a:rPr lang="en-US" dirty="0">
                <a:latin typeface="+mn-lt"/>
              </a:rPr>
              <a:t> tests.</a:t>
            </a:r>
            <a:endParaRPr lang="en-US" dirty="0">
              <a:latin typeface="+mn-lt"/>
              <a:cs typeface="Arial"/>
            </a:endParaRP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2.</a:t>
            </a:r>
            <a:r>
              <a:rPr lang="en-US" dirty="0"/>
              <a:t> sit</a:t>
            </a:r>
            <a:r>
              <a:rPr lang="en-US" dirty="0">
                <a:latin typeface="+mn-lt"/>
              </a:rPr>
              <a:t> the Reading, Writing and Numeracy 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minimum standards online tests.</a:t>
            </a:r>
            <a:endParaRPr lang="en-US" dirty="0">
              <a:latin typeface="+mn-lt"/>
              <a:cs typeface="Arial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446796-F7B6-431E-A697-84D882B2E14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sz="2400" b="1" dirty="0">
                <a:solidFill>
                  <a:srgbClr val="D70C3D"/>
                </a:solidFill>
              </a:rPr>
              <a:t>HSC 2021 and beyond</a:t>
            </a:r>
          </a:p>
          <a:p>
            <a:endParaRPr lang="en-US" dirty="0"/>
          </a:p>
          <a:p>
            <a:r>
              <a:rPr lang="en-US" dirty="0"/>
              <a:t>Students will meet the minimum standard by sitting the HSC minimum standard online tests in Reading, Writing and Numeracy and attaining a level 3. </a:t>
            </a:r>
          </a:p>
          <a:p>
            <a:endParaRPr lang="en-US" dirty="0">
              <a:latin typeface="Montserrat Medium"/>
            </a:endParaRPr>
          </a:p>
          <a:p>
            <a:endParaRPr lang="en-US" dirty="0">
              <a:latin typeface="Montserrat Medium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535387" y="1936569"/>
            <a:ext cx="0" cy="3935185"/>
          </a:xfrm>
          <a:prstGeom prst="line">
            <a:avLst/>
          </a:prstGeom>
          <a:ln w="12700">
            <a:solidFill>
              <a:srgbClr val="D70C3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371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HSC minimum standard tests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16227" y="1626361"/>
            <a:ext cx="8815332" cy="924011"/>
          </a:xfrm>
          <a:prstGeom prst="roundRect">
            <a:avLst/>
          </a:prstGeom>
          <a:solidFill>
            <a:schemeClr val="accent5"/>
          </a:solidFill>
          <a:ln w="28575">
            <a:noFill/>
            <a:prstDash val="sysDash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800" b="1" dirty="0">
                <a:solidFill>
                  <a:schemeClr val="bg1"/>
                </a:solidFill>
              </a:rPr>
              <a:t>There are three separate 45 minute online tests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5"/>
          </p:nvPr>
        </p:nvSpPr>
        <p:spPr>
          <a:xfrm>
            <a:off x="596392" y="2829331"/>
            <a:ext cx="8112179" cy="3343627"/>
          </a:xfrm>
        </p:spPr>
        <p:txBody>
          <a:bodyPr/>
          <a:lstStyle/>
          <a:p>
            <a:pPr fontAlgn="base"/>
            <a:r>
              <a:rPr lang="en-US" sz="2000" dirty="0"/>
              <a:t>Reading Test – 45 multiple choice questions ​</a:t>
            </a:r>
            <a:br>
              <a:rPr lang="en-US" sz="2000" dirty="0"/>
            </a:br>
            <a:r>
              <a:rPr lang="en-US" sz="2000" dirty="0"/>
              <a:t>​</a:t>
            </a:r>
          </a:p>
          <a:p>
            <a:pPr fontAlgn="base"/>
            <a:r>
              <a:rPr lang="en-US" sz="2000" dirty="0"/>
              <a:t>Numeracy Test – 45 multiple choice questions ​</a:t>
            </a:r>
            <a:br>
              <a:rPr lang="en-US" sz="2000" dirty="0"/>
            </a:br>
            <a:r>
              <a:rPr lang="en-US" sz="2000" dirty="0"/>
              <a:t>​</a:t>
            </a:r>
          </a:p>
          <a:p>
            <a:pPr fontAlgn="base"/>
            <a:r>
              <a:rPr lang="en-US" sz="2000" dirty="0"/>
              <a:t>Writing Test – one response of up to 500 words based on a choice from two prompts. (Typed / marked by NESA examiners)​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8516342" y="2773927"/>
            <a:ext cx="2463282" cy="1449730"/>
          </a:xfrm>
          <a:prstGeom prst="wedgeRectCallout">
            <a:avLst>
              <a:gd name="adj1" fmla="val -94035"/>
              <a:gd name="adj2" fmla="val -76042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407EC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1600" dirty="0">
                <a:solidFill>
                  <a:srgbClr val="19233E"/>
                </a:solidFill>
              </a:rPr>
              <a:t>Students can only attempt each test twice in a calendar year in years 10, 11 and 12</a:t>
            </a:r>
          </a:p>
        </p:txBody>
      </p:sp>
    </p:spTree>
    <p:extLst>
      <p:ext uri="{BB962C8B-B14F-4D97-AF65-F5344CB8AC3E}">
        <p14:creationId xmlns:p14="http://schemas.microsoft.com/office/powerpoint/2010/main" val="843466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Practice tests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16226" y="1626361"/>
            <a:ext cx="10629003" cy="924011"/>
          </a:xfrm>
          <a:prstGeom prst="roundRect">
            <a:avLst/>
          </a:prstGeom>
          <a:solidFill>
            <a:schemeClr val="accent5"/>
          </a:solidFill>
          <a:ln w="28575">
            <a:noFill/>
            <a:prstDash val="sysDash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AU" sz="2800" b="1" dirty="0">
                <a:solidFill>
                  <a:schemeClr val="bg1"/>
                </a:solidFill>
              </a:rPr>
              <a:t>There are three separate 15 minute online practice tests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5"/>
          </p:nvPr>
        </p:nvSpPr>
        <p:spPr>
          <a:xfrm>
            <a:off x="596392" y="2829331"/>
            <a:ext cx="10348837" cy="3343627"/>
          </a:xfrm>
        </p:spPr>
        <p:txBody>
          <a:bodyPr/>
          <a:lstStyle/>
          <a:p>
            <a:pPr fontAlgn="base"/>
            <a:r>
              <a:rPr lang="en-US" sz="2000" dirty="0"/>
              <a:t>Practice tests can be taken at any time through out the year at school.</a:t>
            </a:r>
          </a:p>
          <a:p>
            <a:r>
              <a:rPr lang="en-US" sz="2000" dirty="0"/>
              <a:t>They can be taken as many times as needed to help get ready for the minimum standard tests.</a:t>
            </a:r>
          </a:p>
          <a:p>
            <a:r>
              <a:rPr lang="en-US" sz="2000" dirty="0"/>
              <a:t>There are also demonstration tests on the NESA website you can access from home. </a:t>
            </a:r>
          </a:p>
          <a:p>
            <a:pPr fontAlgn="base"/>
            <a:r>
              <a:rPr lang="en-US" sz="2000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8164410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068FE-86ED-4B09-8749-7727B7667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Sample Reading test questions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28A2E4F-2CC3-4B1A-B9AB-2F796C60460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701617" y="2443941"/>
            <a:ext cx="6705600" cy="29051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527662" y="2129751"/>
            <a:ext cx="6978831" cy="3533504"/>
          </a:xfrm>
          <a:prstGeom prst="roundRect">
            <a:avLst>
              <a:gd name="adj" fmla="val 3338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</p:spTree>
    <p:extLst>
      <p:ext uri="{BB962C8B-B14F-4D97-AF65-F5344CB8AC3E}">
        <p14:creationId xmlns:p14="http://schemas.microsoft.com/office/powerpoint/2010/main" val="1531870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83919-04D0-4F8B-BB41-CFF0A4E88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Sample Reading test questions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B63F789-28E1-4055-8D18-FDC4BC87A80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849254" y="2601103"/>
            <a:ext cx="6410325" cy="25908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775858" y="2168434"/>
            <a:ext cx="6260373" cy="3383280"/>
          </a:xfrm>
          <a:prstGeom prst="roundRect">
            <a:avLst>
              <a:gd name="adj" fmla="val 3338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</p:spTree>
    <p:extLst>
      <p:ext uri="{BB962C8B-B14F-4D97-AF65-F5344CB8AC3E}">
        <p14:creationId xmlns:p14="http://schemas.microsoft.com/office/powerpoint/2010/main" val="20124723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28B65-5D3C-489F-B021-47E6F777F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Sample Numeracy test questions</a:t>
            </a:r>
          </a:p>
        </p:txBody>
      </p:sp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4C24B6C-2B95-4067-8B69-851A06E2C80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2604328" y="1881187"/>
            <a:ext cx="6900178" cy="403063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439489" y="1721031"/>
            <a:ext cx="6978831" cy="4278086"/>
          </a:xfrm>
          <a:prstGeom prst="roundRect">
            <a:avLst>
              <a:gd name="adj" fmla="val 3338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</p:spTree>
    <p:extLst>
      <p:ext uri="{BB962C8B-B14F-4D97-AF65-F5344CB8AC3E}">
        <p14:creationId xmlns:p14="http://schemas.microsoft.com/office/powerpoint/2010/main" val="8414467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7D4A4-BE8C-4B59-86A3-3F60024CE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Sample Numeracy test questions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BBC8F4C-42B4-4974-837A-4E5EC3DBD25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316227" y="2710960"/>
            <a:ext cx="11476380" cy="237108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35577" y="2423160"/>
            <a:ext cx="10816046" cy="2658886"/>
          </a:xfrm>
          <a:prstGeom prst="roundRect">
            <a:avLst>
              <a:gd name="adj" fmla="val 3338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sz="2000" dirty="0" err="1"/>
          </a:p>
        </p:txBody>
      </p:sp>
    </p:spTree>
    <p:extLst>
      <p:ext uri="{BB962C8B-B14F-4D97-AF65-F5344CB8AC3E}">
        <p14:creationId xmlns:p14="http://schemas.microsoft.com/office/powerpoint/2010/main" val="38831532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T1">
  <a:themeElements>
    <a:clrScheme name="Department of Education Colour FA1">
      <a:dk1>
        <a:srgbClr val="000000"/>
      </a:dk1>
      <a:lt1>
        <a:srgbClr val="FFFFFF"/>
      </a:lt1>
      <a:dk2>
        <a:srgbClr val="19233E"/>
      </a:dk2>
      <a:lt2>
        <a:srgbClr val="E6E7EA"/>
      </a:lt2>
      <a:accent1>
        <a:srgbClr val="19233E"/>
      </a:accent1>
      <a:accent2>
        <a:srgbClr val="385E9D"/>
      </a:accent2>
      <a:accent3>
        <a:srgbClr val="6CACE4"/>
      </a:accent3>
      <a:accent4>
        <a:srgbClr val="C6DAE7"/>
      </a:accent4>
      <a:accent5>
        <a:srgbClr val="D70C3D"/>
      </a:accent5>
      <a:accent6>
        <a:srgbClr val="E56A54"/>
      </a:accent6>
      <a:hlink>
        <a:srgbClr val="D70C3D"/>
      </a:hlink>
      <a:folHlink>
        <a:srgbClr val="D70C3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dirty="0" err="1" smtClean="0"/>
        </a:defPPr>
      </a:lstStyle>
    </a:txDef>
  </a:objectDefaults>
  <a:extraClrSchemeLst/>
  <a:custClrLst>
    <a:custClr name="Corporate 1">
      <a:srgbClr val="19233E"/>
    </a:custClr>
    <a:custClr name="Corporate 2">
      <a:srgbClr val="D70C3D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s/Parents 1">
      <a:srgbClr val="1D428A"/>
    </a:custClr>
    <a:custClr name="Teachers/Parents 2">
      <a:srgbClr val="385E9D"/>
    </a:custClr>
    <a:custClr name="Teachers/Parents 3">
      <a:srgbClr val="407EC9"/>
    </a:custClr>
    <a:custClr name="Teachers/Parents 4">
      <a:srgbClr val="6CACE4"/>
    </a:custClr>
    <a:custClr name="Teachers/Parents 5">
      <a:srgbClr val="C8C9C7"/>
    </a:custClr>
    <a:custClr name="Teachers/Parents 6">
      <a:srgbClr val="E6E7EA"/>
    </a:custClr>
    <a:custClr name="Teachers/Parents 7">
      <a:srgbClr val="9D2235"/>
    </a:custClr>
    <a:custClr name="BLANK">
      <a:srgbClr val="FFFFFF"/>
    </a:custClr>
    <a:custClr name="BLANK">
      <a:srgbClr val="FFFFFF"/>
    </a:custClr>
    <a:custClr name="BLANK">
      <a:srgbClr val="FFFFFF"/>
    </a:custClr>
    <a:custClr name="Students 1">
      <a:srgbClr val="A4C8E1"/>
    </a:custClr>
    <a:custClr name="Students 2">
      <a:srgbClr val="C6DAE7"/>
    </a:custClr>
    <a:custClr name="Students 3">
      <a:srgbClr val="E56A54"/>
    </a:custClr>
    <a:custClr name="Students 4">
      <a:srgbClr val="E9C4C7"/>
    </a:custClr>
  </a:custClrLst>
  <a:extLst>
    <a:ext uri="{05A4C25C-085E-4340-85A3-A5531E510DB2}">
      <thm15:themeFamily xmlns:thm15="http://schemas.microsoft.com/office/thememl/2012/main" name="DET1" id="{38E97FED-810F-4B96-99AE-4280BD9AC45C}" vid="{DE7923D6-A151-4D53-AE8A-581BBBCD66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870806798F25439CC59F43B40C7573" ma:contentTypeVersion="10" ma:contentTypeDescription="Create a new document." ma:contentTypeScope="" ma:versionID="ecbaadaa8fdacc78a551f2b36f65f230">
  <xsd:schema xmlns:xsd="http://www.w3.org/2001/XMLSchema" xmlns:xs="http://www.w3.org/2001/XMLSchema" xmlns:p="http://schemas.microsoft.com/office/2006/metadata/properties" xmlns:ns2="2d69c0a9-26a3-40ae-8d74-9c6f84ca63a4" xmlns:ns3="7e68606b-599a-427d-a240-17ae2db38600" targetNamespace="http://schemas.microsoft.com/office/2006/metadata/properties" ma:root="true" ma:fieldsID="c0ac29ee912b9cd23d1278f96f1ce403" ns2:_="" ns3:_="">
    <xsd:import namespace="2d69c0a9-26a3-40ae-8d74-9c6f84ca63a4"/>
    <xsd:import namespace="7e68606b-599a-427d-a240-17ae2db386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69c0a9-26a3-40ae-8d74-9c6f84ca63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68606b-599a-427d-a240-17ae2db3860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F321F3-48F6-4090-96E2-198DFD1A2B59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7e68606b-599a-427d-a240-17ae2db38600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d69c0a9-26a3-40ae-8d74-9c6f84ca63a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4653293-306E-4EC4-9935-6F07A76690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69c0a9-26a3-40ae-8d74-9c6f84ca63a4"/>
    <ds:schemaRef ds:uri="7e68606b-599a-427d-a240-17ae2db386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1FFE3B-9752-44D4-B13C-0C62C0D84F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DET1</Template>
  <TotalTime>2322</TotalTime>
  <Words>683</Words>
  <Application>Microsoft Office PowerPoint</Application>
  <PresentationFormat>Widescreen</PresentationFormat>
  <Paragraphs>120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Monaco</vt:lpstr>
      <vt:lpstr>Montserrat</vt:lpstr>
      <vt:lpstr>Montserrat Light</vt:lpstr>
      <vt:lpstr>Montserrat Medium</vt:lpstr>
      <vt:lpstr>System Font Regular</vt:lpstr>
      <vt:lpstr>DET1</vt:lpstr>
      <vt:lpstr>HSC minimum standard Information for students</vt:lpstr>
      <vt:lpstr>What is the HSC minimum standard?</vt:lpstr>
      <vt:lpstr>How do students meet the minimum standard</vt:lpstr>
      <vt:lpstr>HSC minimum standard tests</vt:lpstr>
      <vt:lpstr>Practice tests</vt:lpstr>
      <vt:lpstr>Sample Reading test questions</vt:lpstr>
      <vt:lpstr>Sample Reading test questions</vt:lpstr>
      <vt:lpstr>Sample Numeracy test questions</vt:lpstr>
      <vt:lpstr>Sample Numeracy test questions</vt:lpstr>
      <vt:lpstr>Certification</vt:lpstr>
      <vt:lpstr>Students Online</vt:lpstr>
      <vt:lpstr>Students Online</vt:lpstr>
      <vt:lpstr>Students Online</vt:lpstr>
      <vt:lpstr>Test provisions</vt:lpstr>
      <vt:lpstr>What if a student does not meet the standard?</vt:lpstr>
      <vt:lpstr>HSC minimum standard pathways for students HSC 2020 </vt:lpstr>
      <vt:lpstr>HSC minimum standard pathways for students HSC 2021 and beyond</vt:lpstr>
    </vt:vector>
  </TitlesOfParts>
  <Company>NSW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HSC Minimum Standards</dc:title>
  <dc:creator>Anup Takle</dc:creator>
  <cp:lastModifiedBy>Justeen Single</cp:lastModifiedBy>
  <cp:revision>471</cp:revision>
  <dcterms:created xsi:type="dcterms:W3CDTF">2019-02-18T01:23:35Z</dcterms:created>
  <dcterms:modified xsi:type="dcterms:W3CDTF">2019-06-21T03:10:40Z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0x010100CF870806798F25439CC59F43B40C7573</vt:lpwstr>
  </property>
</Properties>
</file>